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70f002cd584b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35d63cf83347e3"/>
  </p:sldMasterIdLst>
  <p:sldIdLst>
    <p:sldId xmlns:r="http://schemas.openxmlformats.org/officeDocument/2006/relationships" id="256" r:id="R8b8fc1042ae741d3"/>
    <p:sldId xmlns:r="http://schemas.openxmlformats.org/officeDocument/2006/relationships" id="257" r:id="R514cd6983fb2436d"/>
    <p:sldId xmlns:r="http://schemas.openxmlformats.org/officeDocument/2006/relationships" id="258" r:id="Reb3ee102db1e4991"/>
    <p:sldId xmlns:r="http://schemas.openxmlformats.org/officeDocument/2006/relationships" id="259" r:id="R885fb1989d664ac6"/>
    <p:sldId xmlns:r="http://schemas.openxmlformats.org/officeDocument/2006/relationships" id="260" r:id="R0e7637382d694ff2"/>
    <p:sldId xmlns:r="http://schemas.openxmlformats.org/officeDocument/2006/relationships" id="261" r:id="R9e07300c12874bfd"/>
    <p:sldId xmlns:r="http://schemas.openxmlformats.org/officeDocument/2006/relationships" id="262" r:id="R7959599b508b4a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35d63cf83347e3" /><Relationship Type="http://schemas.openxmlformats.org/officeDocument/2006/relationships/slide" Target="/ppt/slides/slide1.xml" Id="R8b8fc1042ae741d3" /><Relationship Type="http://schemas.openxmlformats.org/officeDocument/2006/relationships/slide" Target="/ppt/slides/slide2.xml" Id="R514cd6983fb2436d" /><Relationship Type="http://schemas.openxmlformats.org/officeDocument/2006/relationships/slide" Target="/ppt/slides/slide3.xml" Id="Reb3ee102db1e4991" /><Relationship Type="http://schemas.openxmlformats.org/officeDocument/2006/relationships/slide" Target="/ppt/slides/slide4.xml" Id="R885fb1989d664ac6" /><Relationship Type="http://schemas.openxmlformats.org/officeDocument/2006/relationships/slide" Target="/ppt/slides/slide5.xml" Id="R0e7637382d694ff2" /><Relationship Type="http://schemas.openxmlformats.org/officeDocument/2006/relationships/slide" Target="/ppt/slides/slide6.xml" Id="R9e07300c12874bfd" /><Relationship Type="http://schemas.openxmlformats.org/officeDocument/2006/relationships/slide" Target="/ppt/slides/slide7.xml" Id="R7959599b508b4a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8dafac31914c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cba92aa16454c" /><Relationship Type="http://schemas.openxmlformats.org/officeDocument/2006/relationships/theme" Target="/ppt/slideMasters/theme/theme1.xml" Id="R5747869384264d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dcba92aa1645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8e96bb5c949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9a7e0493a4e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27c9b9d304b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63bde5cc543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7c4a0738d4f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479f7b00a42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d5fec27fd49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NOA VEST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 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NOA VEST HOLDING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 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 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 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3 802 239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3 809 091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 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NESS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HELEN SKJETNE NESS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 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Liarstøl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5416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992 579 986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NOA VEST HOLDING AS</a:t>
            </a:r>
          </a:p>
        </p:txBody>
      </p:sp>
    </p:spTree>
  </p:cSld>
  <p:clrMapOvr>
    <a:masterClrMapping xmlns:a="http://schemas.openxmlformats.org/drawingml/2006/main"/>
  </p:clrMapOvr>
</p:sld>
</file>