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d085e6b5e946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140754c97c46a9"/>
  </p:sldMasterIdLst>
  <p:sldIdLst>
    <p:sldId xmlns:r="http://schemas.openxmlformats.org/officeDocument/2006/relationships" id="256" r:id="Rca2f964c1c344eaa"/>
    <p:sldId xmlns:r="http://schemas.openxmlformats.org/officeDocument/2006/relationships" id="257" r:id="Rd05ae80ecc764f0c"/>
    <p:sldId xmlns:r="http://schemas.openxmlformats.org/officeDocument/2006/relationships" id="258" r:id="Ra7af55258a2546d4"/>
    <p:sldId xmlns:r="http://schemas.openxmlformats.org/officeDocument/2006/relationships" id="259" r:id="R6f2645e1d1154466"/>
    <p:sldId xmlns:r="http://schemas.openxmlformats.org/officeDocument/2006/relationships" id="260" r:id="R1cffcee19fb64ce0"/>
    <p:sldId xmlns:r="http://schemas.openxmlformats.org/officeDocument/2006/relationships" id="261" r:id="Ree11fa046dbb4d43"/>
    <p:sldId xmlns:r="http://schemas.openxmlformats.org/officeDocument/2006/relationships" id="262" r:id="R791f87eab73449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140754c97c46a9" /><Relationship Type="http://schemas.openxmlformats.org/officeDocument/2006/relationships/slide" Target="/ppt/slides/slide1.xml" Id="Rca2f964c1c344eaa" /><Relationship Type="http://schemas.openxmlformats.org/officeDocument/2006/relationships/slide" Target="/ppt/slides/slide2.xml" Id="Rd05ae80ecc764f0c" /><Relationship Type="http://schemas.openxmlformats.org/officeDocument/2006/relationships/slide" Target="/ppt/slides/slide3.xml" Id="Ra7af55258a2546d4" /><Relationship Type="http://schemas.openxmlformats.org/officeDocument/2006/relationships/slide" Target="/ppt/slides/slide4.xml" Id="R6f2645e1d1154466" /><Relationship Type="http://schemas.openxmlformats.org/officeDocument/2006/relationships/slide" Target="/ppt/slides/slide5.xml" Id="R1cffcee19fb64ce0" /><Relationship Type="http://schemas.openxmlformats.org/officeDocument/2006/relationships/slide" Target="/ppt/slides/slide6.xml" Id="Ree11fa046dbb4d43" /><Relationship Type="http://schemas.openxmlformats.org/officeDocument/2006/relationships/slide" Target="/ppt/slides/slide7.xml" Id="R791f87eab73449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46f0fdef8b46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c825809a14e1a" /><Relationship Type="http://schemas.openxmlformats.org/officeDocument/2006/relationships/theme" Target="/ppt/slideMasters/theme/theme1.xml" Id="R3438337310974e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5c825809a14e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418431d8246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51ff44dd24e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f2ce0e0f943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5fe7cd79443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fbc436c07948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3252da9c94f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5cbd6ad9645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HNRR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HNRR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HNRR AS ble etablert [år] og holder til i Lena.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HNRR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HNRR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HNRR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960 332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1 304 115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2 278 015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HNRR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MONICA HOVELSRUD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LEONHARD NILSEN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HNRR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HN Regnskap AS, Silogata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2850 Lena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992 579 854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HNRR AS</a:t>
            </a:r>
          </a:p>
        </p:txBody>
      </p:sp>
    </p:spTree>
  </p:cSld>
  <p:clrMapOvr>
    <a:masterClrMapping xmlns:a="http://schemas.openxmlformats.org/drawingml/2006/main"/>
  </p:clrMapOvr>
</p:sld>
</file>