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d0fffa23d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4311046104958"/>
  </p:sldMasterIdLst>
  <p:sldIdLst>
    <p:sldId xmlns:r="http://schemas.openxmlformats.org/officeDocument/2006/relationships" id="256" r:id="Rb206628a03f64894"/>
    <p:sldId xmlns:r="http://schemas.openxmlformats.org/officeDocument/2006/relationships" id="257" r:id="Re96754be46504045"/>
    <p:sldId xmlns:r="http://schemas.openxmlformats.org/officeDocument/2006/relationships" id="258" r:id="R97361b758bc44b27"/>
    <p:sldId xmlns:r="http://schemas.openxmlformats.org/officeDocument/2006/relationships" id="259" r:id="R6f0f10f31b154729"/>
    <p:sldId xmlns:r="http://schemas.openxmlformats.org/officeDocument/2006/relationships" id="260" r:id="R05cb91a043db4808"/>
    <p:sldId xmlns:r="http://schemas.openxmlformats.org/officeDocument/2006/relationships" id="261" r:id="Rf8fd0e61c20240d9"/>
    <p:sldId xmlns:r="http://schemas.openxmlformats.org/officeDocument/2006/relationships" id="262" r:id="R96dca3b9929b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4311046104958" /><Relationship Type="http://schemas.openxmlformats.org/officeDocument/2006/relationships/slide" Target="/ppt/slides/slide1.xml" Id="Rb206628a03f64894" /><Relationship Type="http://schemas.openxmlformats.org/officeDocument/2006/relationships/slide" Target="/ppt/slides/slide2.xml" Id="Re96754be46504045" /><Relationship Type="http://schemas.openxmlformats.org/officeDocument/2006/relationships/slide" Target="/ppt/slides/slide3.xml" Id="R97361b758bc44b27" /><Relationship Type="http://schemas.openxmlformats.org/officeDocument/2006/relationships/slide" Target="/ppt/slides/slide4.xml" Id="R6f0f10f31b154729" /><Relationship Type="http://schemas.openxmlformats.org/officeDocument/2006/relationships/slide" Target="/ppt/slides/slide5.xml" Id="R05cb91a043db4808" /><Relationship Type="http://schemas.openxmlformats.org/officeDocument/2006/relationships/slide" Target="/ppt/slides/slide6.xml" Id="Rf8fd0e61c20240d9" /><Relationship Type="http://schemas.openxmlformats.org/officeDocument/2006/relationships/slide" Target="/ppt/slides/slide7.xml" Id="R96dca3b9929b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78c12fd29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5ad4b89248b9" /><Relationship Type="http://schemas.openxmlformats.org/officeDocument/2006/relationships/theme" Target="/ppt/slideMasters/theme/theme1.xml" Id="R658e9a2168e4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f5ad4b892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54d2a5c1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7067b851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ab522f8c1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59d9b096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a71c76dba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3bacf3c1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f9947009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17 420 971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SKJESETH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Kariosveien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992 572 558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