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6236b230f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185e1fd354c78"/>
  </p:sldMasterIdLst>
  <p:sldIdLst>
    <p:sldId xmlns:r="http://schemas.openxmlformats.org/officeDocument/2006/relationships" id="256" r:id="R1fc1c19701c545d2"/>
    <p:sldId xmlns:r="http://schemas.openxmlformats.org/officeDocument/2006/relationships" id="257" r:id="R1782bdc809d64e68"/>
    <p:sldId xmlns:r="http://schemas.openxmlformats.org/officeDocument/2006/relationships" id="258" r:id="Rbd7c2d21aecf4eab"/>
    <p:sldId xmlns:r="http://schemas.openxmlformats.org/officeDocument/2006/relationships" id="259" r:id="Rdcf6d9c42a194409"/>
    <p:sldId xmlns:r="http://schemas.openxmlformats.org/officeDocument/2006/relationships" id="260" r:id="R54b58d292e9f47a1"/>
    <p:sldId xmlns:r="http://schemas.openxmlformats.org/officeDocument/2006/relationships" id="261" r:id="Rff32a7d76af44ab9"/>
    <p:sldId xmlns:r="http://schemas.openxmlformats.org/officeDocument/2006/relationships" id="262" r:id="Re8619dcb4ba64d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185e1fd354c78" /><Relationship Type="http://schemas.openxmlformats.org/officeDocument/2006/relationships/slide" Target="/ppt/slides/slide1.xml" Id="R1fc1c19701c545d2" /><Relationship Type="http://schemas.openxmlformats.org/officeDocument/2006/relationships/slide" Target="/ppt/slides/slide2.xml" Id="R1782bdc809d64e68" /><Relationship Type="http://schemas.openxmlformats.org/officeDocument/2006/relationships/slide" Target="/ppt/slides/slide3.xml" Id="Rbd7c2d21aecf4eab" /><Relationship Type="http://schemas.openxmlformats.org/officeDocument/2006/relationships/slide" Target="/ppt/slides/slide4.xml" Id="Rdcf6d9c42a194409" /><Relationship Type="http://schemas.openxmlformats.org/officeDocument/2006/relationships/slide" Target="/ppt/slides/slide5.xml" Id="R54b58d292e9f47a1" /><Relationship Type="http://schemas.openxmlformats.org/officeDocument/2006/relationships/slide" Target="/ppt/slides/slide6.xml" Id="Rff32a7d76af44ab9" /><Relationship Type="http://schemas.openxmlformats.org/officeDocument/2006/relationships/slide" Target="/ppt/slides/slide7.xml" Id="Re8619dcb4ba64d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bc6ad3e6c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b9672f41645fb" /><Relationship Type="http://schemas.openxmlformats.org/officeDocument/2006/relationships/theme" Target="/ppt/slideMasters/theme/theme1.xml" Id="R3d78ddc8899f42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b9672f416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7a3a66f6043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b165f7a91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2c61e5bdc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8c2a14831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92555960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2448a1d844d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01c1a9d7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TORGUNRUD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 AS ble etablert [år] og holder til i Kolbu.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8 179 649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4 787 729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2847 Kolbu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