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9ed684257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55879637e4d3a"/>
  </p:sldMasterIdLst>
  <p:sldIdLst>
    <p:sldId xmlns:r="http://schemas.openxmlformats.org/officeDocument/2006/relationships" id="256" r:id="R01cfb4bba57d4132"/>
    <p:sldId xmlns:r="http://schemas.openxmlformats.org/officeDocument/2006/relationships" id="257" r:id="R39e86956985d441b"/>
    <p:sldId xmlns:r="http://schemas.openxmlformats.org/officeDocument/2006/relationships" id="258" r:id="Raa2a7cf60aa444d6"/>
    <p:sldId xmlns:r="http://schemas.openxmlformats.org/officeDocument/2006/relationships" id="259" r:id="Reca457c548824dfd"/>
    <p:sldId xmlns:r="http://schemas.openxmlformats.org/officeDocument/2006/relationships" id="260" r:id="R5b243c9250fb4729"/>
    <p:sldId xmlns:r="http://schemas.openxmlformats.org/officeDocument/2006/relationships" id="261" r:id="R7d9dcaa1448b4978"/>
    <p:sldId xmlns:r="http://schemas.openxmlformats.org/officeDocument/2006/relationships" id="262" r:id="R162a47ef63c4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55879637e4d3a" /><Relationship Type="http://schemas.openxmlformats.org/officeDocument/2006/relationships/slide" Target="/ppt/slides/slide1.xml" Id="R01cfb4bba57d4132" /><Relationship Type="http://schemas.openxmlformats.org/officeDocument/2006/relationships/slide" Target="/ppt/slides/slide2.xml" Id="R39e86956985d441b" /><Relationship Type="http://schemas.openxmlformats.org/officeDocument/2006/relationships/slide" Target="/ppt/slides/slide3.xml" Id="Raa2a7cf60aa444d6" /><Relationship Type="http://schemas.openxmlformats.org/officeDocument/2006/relationships/slide" Target="/ppt/slides/slide4.xml" Id="Reca457c548824dfd" /><Relationship Type="http://schemas.openxmlformats.org/officeDocument/2006/relationships/slide" Target="/ppt/slides/slide5.xml" Id="R5b243c9250fb4729" /><Relationship Type="http://schemas.openxmlformats.org/officeDocument/2006/relationships/slide" Target="/ppt/slides/slide6.xml" Id="R7d9dcaa1448b4978" /><Relationship Type="http://schemas.openxmlformats.org/officeDocument/2006/relationships/slide" Target="/ppt/slides/slide7.xml" Id="R162a47ef63c4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b88885847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46cf166f4432" /><Relationship Type="http://schemas.openxmlformats.org/officeDocument/2006/relationships/theme" Target="/ppt/slideMasters/theme/theme1.xml" Id="R5c23a5b684ec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046cf166f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d2e58293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8d1a310f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0f80ac69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70800a3e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5c4f083a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420d81f1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82fa40ed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