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7174e286f940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c4f2a8b2254ad1"/>
  </p:sldMasterIdLst>
  <p:sldIdLst>
    <p:sldId xmlns:r="http://schemas.openxmlformats.org/officeDocument/2006/relationships" id="256" r:id="R19d8c49344024e3f"/>
    <p:sldId xmlns:r="http://schemas.openxmlformats.org/officeDocument/2006/relationships" id="257" r:id="R9a42971342af49c8"/>
    <p:sldId xmlns:r="http://schemas.openxmlformats.org/officeDocument/2006/relationships" id="258" r:id="R80bdb04ded9b4e5d"/>
    <p:sldId xmlns:r="http://schemas.openxmlformats.org/officeDocument/2006/relationships" id="259" r:id="Rd3a3ca6302b143aa"/>
    <p:sldId xmlns:r="http://schemas.openxmlformats.org/officeDocument/2006/relationships" id="260" r:id="Rc2e671aa0acf44a5"/>
    <p:sldId xmlns:r="http://schemas.openxmlformats.org/officeDocument/2006/relationships" id="261" r:id="R3d1379adb6084912"/>
    <p:sldId xmlns:r="http://schemas.openxmlformats.org/officeDocument/2006/relationships" id="262" r:id="R5e964a0071184e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c4f2a8b2254ad1" /><Relationship Type="http://schemas.openxmlformats.org/officeDocument/2006/relationships/slide" Target="/ppt/slides/slide1.xml" Id="R19d8c49344024e3f" /><Relationship Type="http://schemas.openxmlformats.org/officeDocument/2006/relationships/slide" Target="/ppt/slides/slide2.xml" Id="R9a42971342af49c8" /><Relationship Type="http://schemas.openxmlformats.org/officeDocument/2006/relationships/slide" Target="/ppt/slides/slide3.xml" Id="R80bdb04ded9b4e5d" /><Relationship Type="http://schemas.openxmlformats.org/officeDocument/2006/relationships/slide" Target="/ppt/slides/slide4.xml" Id="Rd3a3ca6302b143aa" /><Relationship Type="http://schemas.openxmlformats.org/officeDocument/2006/relationships/slide" Target="/ppt/slides/slide5.xml" Id="Rc2e671aa0acf44a5" /><Relationship Type="http://schemas.openxmlformats.org/officeDocument/2006/relationships/slide" Target="/ppt/slides/slide6.xml" Id="R3d1379adb6084912" /><Relationship Type="http://schemas.openxmlformats.org/officeDocument/2006/relationships/slide" Target="/ppt/slides/slide7.xml" Id="R5e964a0071184e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816dff78094e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4c39c3dbf439f" /><Relationship Type="http://schemas.openxmlformats.org/officeDocument/2006/relationships/theme" Target="/ppt/slideMasters/theme/theme1.xml" Id="Rde7b125b542345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f4c39c3dbf43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ae388e2a740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22e92fbea46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0cb1f4c844c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87d3b84a541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fba008ca246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3fad15e2e45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2d3ea165546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FABIOL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FABIOL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FABIOL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FABIOL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FABIOL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FABIOL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2 225 194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2 218 422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6 549 915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6 560 935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FABIOL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ATLE SØRLIE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FABIOL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Solbakkveien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992 541 113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FABIOL AS</a:t>
            </a:r>
          </a:p>
        </p:txBody>
      </p:sp>
    </p:spTree>
  </p:cSld>
  <p:clrMapOvr>
    <a:masterClrMapping xmlns:a="http://schemas.openxmlformats.org/drawingml/2006/main"/>
  </p:clrMapOvr>
</p:sld>
</file>