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61b23f949f4d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ccdaeeff374113"/>
  </p:sldMasterIdLst>
  <p:sldIdLst>
    <p:sldId xmlns:r="http://schemas.openxmlformats.org/officeDocument/2006/relationships" id="256" r:id="R3919c0d935994d8c"/>
    <p:sldId xmlns:r="http://schemas.openxmlformats.org/officeDocument/2006/relationships" id="257" r:id="R246d783bf8df46d6"/>
    <p:sldId xmlns:r="http://schemas.openxmlformats.org/officeDocument/2006/relationships" id="258" r:id="Rb42dd95c163b4c89"/>
    <p:sldId xmlns:r="http://schemas.openxmlformats.org/officeDocument/2006/relationships" id="259" r:id="R3426475b249646d9"/>
    <p:sldId xmlns:r="http://schemas.openxmlformats.org/officeDocument/2006/relationships" id="260" r:id="Rd10d00f868574b32"/>
    <p:sldId xmlns:r="http://schemas.openxmlformats.org/officeDocument/2006/relationships" id="261" r:id="Rbadb666e79684d07"/>
    <p:sldId xmlns:r="http://schemas.openxmlformats.org/officeDocument/2006/relationships" id="262" r:id="Rfe102592522945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ccdaeeff374113" /><Relationship Type="http://schemas.openxmlformats.org/officeDocument/2006/relationships/slide" Target="/ppt/slides/slide1.xml" Id="R3919c0d935994d8c" /><Relationship Type="http://schemas.openxmlformats.org/officeDocument/2006/relationships/slide" Target="/ppt/slides/slide2.xml" Id="R246d783bf8df46d6" /><Relationship Type="http://schemas.openxmlformats.org/officeDocument/2006/relationships/slide" Target="/ppt/slides/slide3.xml" Id="Rb42dd95c163b4c89" /><Relationship Type="http://schemas.openxmlformats.org/officeDocument/2006/relationships/slide" Target="/ppt/slides/slide4.xml" Id="R3426475b249646d9" /><Relationship Type="http://schemas.openxmlformats.org/officeDocument/2006/relationships/slide" Target="/ppt/slides/slide5.xml" Id="Rd10d00f868574b32" /><Relationship Type="http://schemas.openxmlformats.org/officeDocument/2006/relationships/slide" Target="/ppt/slides/slide6.xml" Id="Rbadb666e79684d07" /><Relationship Type="http://schemas.openxmlformats.org/officeDocument/2006/relationships/slide" Target="/ppt/slides/slide7.xml" Id="Rfe102592522945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3aa1d4597c47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51cff32af42bb" /><Relationship Type="http://schemas.openxmlformats.org/officeDocument/2006/relationships/theme" Target="/ppt/slideMasters/theme/theme1.xml" Id="Rcaa19526ed6245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b51cff32af42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904463f1b48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d1444d4ff41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f6b9076e746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5c04785a44a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133a6624c40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48d281ee242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2f1fe4e724a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CONSTANCE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CONSTANCE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901 345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3 108 274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3 696 180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SÆTERHAUG HILDE CONSTANCE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Søbstadvegen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7088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58 58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hilde.saeterhaug@kl.no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992 529 806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CONSTANCE AS</a:t>
            </a:r>
          </a:p>
        </p:txBody>
      </p:sp>
    </p:spTree>
  </p:cSld>
  <p:clrMapOvr>
    <a:masterClrMapping xmlns:a="http://schemas.openxmlformats.org/drawingml/2006/main"/>
  </p:clrMapOvr>
</p:sld>
</file>