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93c89213442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1ea93e6454099"/>
  </p:sldMasterIdLst>
  <p:sldIdLst>
    <p:sldId xmlns:r="http://schemas.openxmlformats.org/officeDocument/2006/relationships" id="256" r:id="Rfef97c0e2f0040af"/>
    <p:sldId xmlns:r="http://schemas.openxmlformats.org/officeDocument/2006/relationships" id="257" r:id="R47ea588fd783490f"/>
    <p:sldId xmlns:r="http://schemas.openxmlformats.org/officeDocument/2006/relationships" id="258" r:id="Rfe356fb0f5a14d5a"/>
    <p:sldId xmlns:r="http://schemas.openxmlformats.org/officeDocument/2006/relationships" id="259" r:id="Re22a4e114e834566"/>
    <p:sldId xmlns:r="http://schemas.openxmlformats.org/officeDocument/2006/relationships" id="260" r:id="Rbc0e64fa6880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1ea93e6454099" /><Relationship Type="http://schemas.openxmlformats.org/officeDocument/2006/relationships/slide" Target="/ppt/slides/slide1.xml" Id="Rfef97c0e2f0040af" /><Relationship Type="http://schemas.openxmlformats.org/officeDocument/2006/relationships/slide" Target="/ppt/slides/slide2.xml" Id="R47ea588fd783490f" /><Relationship Type="http://schemas.openxmlformats.org/officeDocument/2006/relationships/slide" Target="/ppt/slides/slide3.xml" Id="Rfe356fb0f5a14d5a" /><Relationship Type="http://schemas.openxmlformats.org/officeDocument/2006/relationships/slide" Target="/ppt/slides/slide4.xml" Id="Re22a4e114e834566" /><Relationship Type="http://schemas.openxmlformats.org/officeDocument/2006/relationships/slide" Target="/ppt/slides/slide5.xml" Id="Rbc0e64fa6880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dfefe30a4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24c41bb5442c1" /><Relationship Type="http://schemas.openxmlformats.org/officeDocument/2006/relationships/theme" Target="/ppt/slideMasters/theme/theme1.xml" Id="Ra7615df0e9c9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24c41bb54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27cd276b845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c826b73a3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b543ddba040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16fe99ef3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0b988b277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14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14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iRegnskap Kristiansand AS, Skippergata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