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a011cf44814b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1600f873c1482a"/>
  </p:sldMasterIdLst>
  <p:sldIdLst>
    <p:sldId xmlns:r="http://schemas.openxmlformats.org/officeDocument/2006/relationships" id="256" r:id="Rf38a70ece3c74d6b"/>
    <p:sldId xmlns:r="http://schemas.openxmlformats.org/officeDocument/2006/relationships" id="257" r:id="R69104409fb9645a3"/>
    <p:sldId xmlns:r="http://schemas.openxmlformats.org/officeDocument/2006/relationships" id="258" r:id="R609bee54370347ec"/>
    <p:sldId xmlns:r="http://schemas.openxmlformats.org/officeDocument/2006/relationships" id="259" r:id="R52b56828196b46d7"/>
    <p:sldId xmlns:r="http://schemas.openxmlformats.org/officeDocument/2006/relationships" id="260" r:id="R94ddba3f2e994585"/>
    <p:sldId xmlns:r="http://schemas.openxmlformats.org/officeDocument/2006/relationships" id="261" r:id="R0b211a803b914dbb"/>
    <p:sldId xmlns:r="http://schemas.openxmlformats.org/officeDocument/2006/relationships" id="262" r:id="Ra0893d40762e4c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1600f873c1482a" /><Relationship Type="http://schemas.openxmlformats.org/officeDocument/2006/relationships/slide" Target="/ppt/slides/slide1.xml" Id="Rf38a70ece3c74d6b" /><Relationship Type="http://schemas.openxmlformats.org/officeDocument/2006/relationships/slide" Target="/ppt/slides/slide2.xml" Id="R69104409fb9645a3" /><Relationship Type="http://schemas.openxmlformats.org/officeDocument/2006/relationships/slide" Target="/ppt/slides/slide3.xml" Id="R609bee54370347ec" /><Relationship Type="http://schemas.openxmlformats.org/officeDocument/2006/relationships/slide" Target="/ppt/slides/slide4.xml" Id="R52b56828196b46d7" /><Relationship Type="http://schemas.openxmlformats.org/officeDocument/2006/relationships/slide" Target="/ppt/slides/slide5.xml" Id="R94ddba3f2e994585" /><Relationship Type="http://schemas.openxmlformats.org/officeDocument/2006/relationships/slide" Target="/ppt/slides/slide6.xml" Id="R0b211a803b914dbb" /><Relationship Type="http://schemas.openxmlformats.org/officeDocument/2006/relationships/slide" Target="/ppt/slides/slide7.xml" Id="Ra0893d40762e4c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40615b619247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fac56ff2347d9" /><Relationship Type="http://schemas.openxmlformats.org/officeDocument/2006/relationships/theme" Target="/ppt/slideMasters/theme/theme1.xml" Id="R13666e3cd3d943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bfac56ff2347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cf13a946247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96d905b4b43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4872749a349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613165dfe4a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a0c1a464c48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46db3b0a447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f9a2046104e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JAPAN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JAPAN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420 133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6 434 748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6 464 647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Schaannings gate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3746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992 496 517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JAPAN INVEST AS</a:t>
            </a:r>
          </a:p>
        </p:txBody>
      </p:sp>
    </p:spTree>
  </p:cSld>
  <p:clrMapOvr>
    <a:masterClrMapping xmlns:a="http://schemas.openxmlformats.org/drawingml/2006/main"/>
  </p:clrMapOvr>
</p:sld>
</file>