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05c31437f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b9fa94bb34af2"/>
  </p:sldMasterIdLst>
  <p:sldIdLst>
    <p:sldId xmlns:r="http://schemas.openxmlformats.org/officeDocument/2006/relationships" id="256" r:id="Recb6484746fb425d"/>
    <p:sldId xmlns:r="http://schemas.openxmlformats.org/officeDocument/2006/relationships" id="257" r:id="R1081a4cfbeac4613"/>
    <p:sldId xmlns:r="http://schemas.openxmlformats.org/officeDocument/2006/relationships" id="258" r:id="R113c1387bcc24965"/>
    <p:sldId xmlns:r="http://schemas.openxmlformats.org/officeDocument/2006/relationships" id="259" r:id="R46307fa590e44791"/>
    <p:sldId xmlns:r="http://schemas.openxmlformats.org/officeDocument/2006/relationships" id="260" r:id="R6fc1ddff6ae942a0"/>
    <p:sldId xmlns:r="http://schemas.openxmlformats.org/officeDocument/2006/relationships" id="261" r:id="R9934a687da104683"/>
    <p:sldId xmlns:r="http://schemas.openxmlformats.org/officeDocument/2006/relationships" id="262" r:id="R371bba804253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b9fa94bb34af2" /><Relationship Type="http://schemas.openxmlformats.org/officeDocument/2006/relationships/slide" Target="/ppt/slides/slide1.xml" Id="Recb6484746fb425d" /><Relationship Type="http://schemas.openxmlformats.org/officeDocument/2006/relationships/slide" Target="/ppt/slides/slide2.xml" Id="R1081a4cfbeac4613" /><Relationship Type="http://schemas.openxmlformats.org/officeDocument/2006/relationships/slide" Target="/ppt/slides/slide3.xml" Id="R113c1387bcc24965" /><Relationship Type="http://schemas.openxmlformats.org/officeDocument/2006/relationships/slide" Target="/ppt/slides/slide4.xml" Id="R46307fa590e44791" /><Relationship Type="http://schemas.openxmlformats.org/officeDocument/2006/relationships/slide" Target="/ppt/slides/slide5.xml" Id="R6fc1ddff6ae942a0" /><Relationship Type="http://schemas.openxmlformats.org/officeDocument/2006/relationships/slide" Target="/ppt/slides/slide6.xml" Id="R9934a687da104683" /><Relationship Type="http://schemas.openxmlformats.org/officeDocument/2006/relationships/slide" Target="/ppt/slides/slide7.xml" Id="R371bba804253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f6d49b510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3633864f648da" /><Relationship Type="http://schemas.openxmlformats.org/officeDocument/2006/relationships/theme" Target="/ppt/slideMasters/theme/theme1.xml" Id="R61ba3c15dafc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3633864f6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b37b1b32d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54897296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f55b8e546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06515059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2e8a0909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495553f8e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0c0ffe4c8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BJØRN HARSTAD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