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12706af48d4b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16a418788e4a75"/>
  </p:sldMasterIdLst>
  <p:sldIdLst>
    <p:sldId xmlns:r="http://schemas.openxmlformats.org/officeDocument/2006/relationships" id="256" r:id="R31c8395dcafc4c69"/>
    <p:sldId xmlns:r="http://schemas.openxmlformats.org/officeDocument/2006/relationships" id="257" r:id="R0306b30c470f432d"/>
    <p:sldId xmlns:r="http://schemas.openxmlformats.org/officeDocument/2006/relationships" id="258" r:id="Re504581296664ce7"/>
    <p:sldId xmlns:r="http://schemas.openxmlformats.org/officeDocument/2006/relationships" id="259" r:id="Rc864fbe7a44f4fc4"/>
    <p:sldId xmlns:r="http://schemas.openxmlformats.org/officeDocument/2006/relationships" id="260" r:id="Rd2ae9b597bc242bf"/>
    <p:sldId xmlns:r="http://schemas.openxmlformats.org/officeDocument/2006/relationships" id="261" r:id="R7b33574bbe71441e"/>
    <p:sldId xmlns:r="http://schemas.openxmlformats.org/officeDocument/2006/relationships" id="262" r:id="Rc683876b1a904f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16a418788e4a75" /><Relationship Type="http://schemas.openxmlformats.org/officeDocument/2006/relationships/slide" Target="/ppt/slides/slide1.xml" Id="R31c8395dcafc4c69" /><Relationship Type="http://schemas.openxmlformats.org/officeDocument/2006/relationships/slide" Target="/ppt/slides/slide2.xml" Id="R0306b30c470f432d" /><Relationship Type="http://schemas.openxmlformats.org/officeDocument/2006/relationships/slide" Target="/ppt/slides/slide3.xml" Id="Re504581296664ce7" /><Relationship Type="http://schemas.openxmlformats.org/officeDocument/2006/relationships/slide" Target="/ppt/slides/slide4.xml" Id="Rc864fbe7a44f4fc4" /><Relationship Type="http://schemas.openxmlformats.org/officeDocument/2006/relationships/slide" Target="/ppt/slides/slide5.xml" Id="Rd2ae9b597bc242bf" /><Relationship Type="http://schemas.openxmlformats.org/officeDocument/2006/relationships/slide" Target="/ppt/slides/slide6.xml" Id="R7b33574bbe71441e" /><Relationship Type="http://schemas.openxmlformats.org/officeDocument/2006/relationships/slide" Target="/ppt/slides/slide7.xml" Id="Rc683876b1a904f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c310b8b28246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f0e3dee8604825" /><Relationship Type="http://schemas.openxmlformats.org/officeDocument/2006/relationships/theme" Target="/ppt/slideMasters/theme/theme1.xml" Id="R6d96616bc9634e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f0e3dee86048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a6a0304b8a45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1b2ee85b5e48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e08bb954694e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9cdc74608042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5463325cd242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e032659645409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c88564ed8349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TGU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TGU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TGU HOLDING AS ble etablert [år] og holder til i Garnes.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TGU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TGU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TGU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−267 331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236 783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26 511 633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26 528 865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TGU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GRINDE UNNELAND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TGU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Garnestona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5264 Garnes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992 455 152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TGU HOLDING AS</a:t>
            </a:r>
          </a:p>
        </p:txBody>
      </p:sp>
    </p:spTree>
  </p:cSld>
  <p:clrMapOvr>
    <a:masterClrMapping xmlns:a="http://schemas.openxmlformats.org/drawingml/2006/main"/>
  </p:clrMapOvr>
</p:sld>
</file>