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ead7c5148f44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ead422a8c4ab4"/>
  </p:sldMasterIdLst>
  <p:sldIdLst>
    <p:sldId xmlns:r="http://schemas.openxmlformats.org/officeDocument/2006/relationships" id="256" r:id="R25d58f739f584504"/>
    <p:sldId xmlns:r="http://schemas.openxmlformats.org/officeDocument/2006/relationships" id="257" r:id="R317e9f680e8b4eae"/>
    <p:sldId xmlns:r="http://schemas.openxmlformats.org/officeDocument/2006/relationships" id="258" r:id="R119465dced334d79"/>
    <p:sldId xmlns:r="http://schemas.openxmlformats.org/officeDocument/2006/relationships" id="259" r:id="Rb49cd768f992416a"/>
    <p:sldId xmlns:r="http://schemas.openxmlformats.org/officeDocument/2006/relationships" id="260" r:id="R60f12f4d05e84657"/>
    <p:sldId xmlns:r="http://schemas.openxmlformats.org/officeDocument/2006/relationships" id="261" r:id="Rdef61b54524049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ead422a8c4ab4" /><Relationship Type="http://schemas.openxmlformats.org/officeDocument/2006/relationships/slide" Target="/ppt/slides/slide1.xml" Id="R25d58f739f584504" /><Relationship Type="http://schemas.openxmlformats.org/officeDocument/2006/relationships/slide" Target="/ppt/slides/slide2.xml" Id="R317e9f680e8b4eae" /><Relationship Type="http://schemas.openxmlformats.org/officeDocument/2006/relationships/slide" Target="/ppt/slides/slide3.xml" Id="R119465dced334d79" /><Relationship Type="http://schemas.openxmlformats.org/officeDocument/2006/relationships/slide" Target="/ppt/slides/slide4.xml" Id="Rb49cd768f992416a" /><Relationship Type="http://schemas.openxmlformats.org/officeDocument/2006/relationships/slide" Target="/ppt/slides/slide5.xml" Id="R60f12f4d05e84657" /><Relationship Type="http://schemas.openxmlformats.org/officeDocument/2006/relationships/slide" Target="/ppt/slides/slide6.xml" Id="Rdef61b54524049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a2abb9c8048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a88a2ade14bc7" /><Relationship Type="http://schemas.openxmlformats.org/officeDocument/2006/relationships/theme" Target="/ppt/slideMasters/theme/theme1.xml" Id="Raa17b9d869fa44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2a88a2ade14b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d17f1a46342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3362ccc704a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7529ad65b4b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12fb9b0bd4f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2f34ec86b42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1fc0f15fb48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TGU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Garnestona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