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639b571d8447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162544a3bf43f4"/>
  </p:sldMasterIdLst>
  <p:sldIdLst>
    <p:sldId xmlns:r="http://schemas.openxmlformats.org/officeDocument/2006/relationships" id="256" r:id="R8251e62f58434a31"/>
    <p:sldId xmlns:r="http://schemas.openxmlformats.org/officeDocument/2006/relationships" id="257" r:id="R30fbc2969a96411a"/>
    <p:sldId xmlns:r="http://schemas.openxmlformats.org/officeDocument/2006/relationships" id="258" r:id="Raad5d1cc94b34f35"/>
    <p:sldId xmlns:r="http://schemas.openxmlformats.org/officeDocument/2006/relationships" id="259" r:id="R92a90df6aa944457"/>
    <p:sldId xmlns:r="http://schemas.openxmlformats.org/officeDocument/2006/relationships" id="260" r:id="Rbb29e15fa8e543a9"/>
    <p:sldId xmlns:r="http://schemas.openxmlformats.org/officeDocument/2006/relationships" id="261" r:id="Ra252e3ebc55c4dfe"/>
    <p:sldId xmlns:r="http://schemas.openxmlformats.org/officeDocument/2006/relationships" id="262" r:id="R4634f924521748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162544a3bf43f4" /><Relationship Type="http://schemas.openxmlformats.org/officeDocument/2006/relationships/slide" Target="/ppt/slides/slide1.xml" Id="R8251e62f58434a31" /><Relationship Type="http://schemas.openxmlformats.org/officeDocument/2006/relationships/slide" Target="/ppt/slides/slide2.xml" Id="R30fbc2969a96411a" /><Relationship Type="http://schemas.openxmlformats.org/officeDocument/2006/relationships/slide" Target="/ppt/slides/slide3.xml" Id="Raad5d1cc94b34f35" /><Relationship Type="http://schemas.openxmlformats.org/officeDocument/2006/relationships/slide" Target="/ppt/slides/slide4.xml" Id="R92a90df6aa944457" /><Relationship Type="http://schemas.openxmlformats.org/officeDocument/2006/relationships/slide" Target="/ppt/slides/slide5.xml" Id="Rbb29e15fa8e543a9" /><Relationship Type="http://schemas.openxmlformats.org/officeDocument/2006/relationships/slide" Target="/ppt/slides/slide6.xml" Id="Ra252e3ebc55c4dfe" /><Relationship Type="http://schemas.openxmlformats.org/officeDocument/2006/relationships/slide" Target="/ppt/slides/slide7.xml" Id="R4634f924521748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64babd96ff4e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5f02ae68b24d3c" /><Relationship Type="http://schemas.openxmlformats.org/officeDocument/2006/relationships/theme" Target="/ppt/slideMasters/theme/theme1.xml" Id="R919c363f3eab49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5f02ae68b24d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7a56dc53964b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49ca535f5146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fdf91deca4f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0f8fa2d4674a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c09c0b04d246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eff27d37644ad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f11af8317d41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MASSIMO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MASSIMO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414 572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170 618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7 699 025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62 732 940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63 888 744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FOSSUM ØSTBY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Eirik Østby, Tuengen allé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992 425 881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AS</a:t>
            </a:r>
          </a:p>
        </p:txBody>
      </p:sp>
    </p:spTree>
  </p:cSld>
  <p:clrMapOvr>
    <a:masterClrMapping xmlns:a="http://schemas.openxmlformats.org/drawingml/2006/main"/>
  </p:clrMapOvr>
</p:sld>
</file>