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f40041038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2df8e197c4b38"/>
  </p:sldMasterIdLst>
  <p:sldIdLst>
    <p:sldId xmlns:r="http://schemas.openxmlformats.org/officeDocument/2006/relationships" id="256" r:id="R8786c1cd7a214028"/>
    <p:sldId xmlns:r="http://schemas.openxmlformats.org/officeDocument/2006/relationships" id="257" r:id="Rf0088748935d4656"/>
    <p:sldId xmlns:r="http://schemas.openxmlformats.org/officeDocument/2006/relationships" id="258" r:id="R2e530b5c3b3f48c3"/>
    <p:sldId xmlns:r="http://schemas.openxmlformats.org/officeDocument/2006/relationships" id="259" r:id="R65271d48c80843e1"/>
    <p:sldId xmlns:r="http://schemas.openxmlformats.org/officeDocument/2006/relationships" id="260" r:id="R2c44934ab8ab47cd"/>
    <p:sldId xmlns:r="http://schemas.openxmlformats.org/officeDocument/2006/relationships" id="261" r:id="Rb4411f9237054560"/>
    <p:sldId xmlns:r="http://schemas.openxmlformats.org/officeDocument/2006/relationships" id="262" r:id="R7e0544cf82e3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2df8e197c4b38" /><Relationship Type="http://schemas.openxmlformats.org/officeDocument/2006/relationships/slide" Target="/ppt/slides/slide1.xml" Id="R8786c1cd7a214028" /><Relationship Type="http://schemas.openxmlformats.org/officeDocument/2006/relationships/slide" Target="/ppt/slides/slide2.xml" Id="Rf0088748935d4656" /><Relationship Type="http://schemas.openxmlformats.org/officeDocument/2006/relationships/slide" Target="/ppt/slides/slide3.xml" Id="R2e530b5c3b3f48c3" /><Relationship Type="http://schemas.openxmlformats.org/officeDocument/2006/relationships/slide" Target="/ppt/slides/slide4.xml" Id="R65271d48c80843e1" /><Relationship Type="http://schemas.openxmlformats.org/officeDocument/2006/relationships/slide" Target="/ppt/slides/slide5.xml" Id="R2c44934ab8ab47cd" /><Relationship Type="http://schemas.openxmlformats.org/officeDocument/2006/relationships/slide" Target="/ppt/slides/slide6.xml" Id="Rb4411f9237054560" /><Relationship Type="http://schemas.openxmlformats.org/officeDocument/2006/relationships/slide" Target="/ppt/slides/slide7.xml" Id="R7e0544cf82e3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87b799bdb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74f4da4c44199" /><Relationship Type="http://schemas.openxmlformats.org/officeDocument/2006/relationships/theme" Target="/ppt/slideMasters/theme/theme1.xml" Id="R29b7aa26c647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74f4da4c4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f492c82e0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dacc9c58b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4375fa726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e06934246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3ff81e550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cf1b5742b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6b0501b5c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