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1fb17c2ea1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690c07b394c12"/>
  </p:sldMasterIdLst>
  <p:sldIdLst>
    <p:sldId xmlns:r="http://schemas.openxmlformats.org/officeDocument/2006/relationships" id="256" r:id="Rd2854f9326c94bed"/>
    <p:sldId xmlns:r="http://schemas.openxmlformats.org/officeDocument/2006/relationships" id="257" r:id="R4087fdde0cfd4e1c"/>
    <p:sldId xmlns:r="http://schemas.openxmlformats.org/officeDocument/2006/relationships" id="258" r:id="Rf19e56fe537e44e8"/>
    <p:sldId xmlns:r="http://schemas.openxmlformats.org/officeDocument/2006/relationships" id="259" r:id="R1b4b4eab2b3b4de6"/>
    <p:sldId xmlns:r="http://schemas.openxmlformats.org/officeDocument/2006/relationships" id="260" r:id="Ra6e33fc699664c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690c07b394c12" /><Relationship Type="http://schemas.openxmlformats.org/officeDocument/2006/relationships/slide" Target="/ppt/slides/slide1.xml" Id="Rd2854f9326c94bed" /><Relationship Type="http://schemas.openxmlformats.org/officeDocument/2006/relationships/slide" Target="/ppt/slides/slide2.xml" Id="R4087fdde0cfd4e1c" /><Relationship Type="http://schemas.openxmlformats.org/officeDocument/2006/relationships/slide" Target="/ppt/slides/slide3.xml" Id="Rf19e56fe537e44e8" /><Relationship Type="http://schemas.openxmlformats.org/officeDocument/2006/relationships/slide" Target="/ppt/slides/slide4.xml" Id="R1b4b4eab2b3b4de6" /><Relationship Type="http://schemas.openxmlformats.org/officeDocument/2006/relationships/slide" Target="/ppt/slides/slide5.xml" Id="Ra6e33fc699664c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4c1859f92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2153a5a9d4f17" /><Relationship Type="http://schemas.openxmlformats.org/officeDocument/2006/relationships/theme" Target="/ppt/slideMasters/theme/theme1.xml" Id="R86e0878a13d34a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02153a5a9d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586e9dfec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a9c079c6a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fca94bd0341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de74238aa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fc56352e2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EMERGING EUROPE LAND DEVELOPMENT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EMERGING EUROPE LAND DEVELOPMENT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992 394 749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EMERGING EUROPE LAND DEVELOPMENT AS</a:t>
            </a:r>
          </a:p>
        </p:txBody>
      </p:sp>
    </p:spTree>
  </p:cSld>
  <p:clrMapOvr>
    <a:masterClrMapping xmlns:a="http://schemas.openxmlformats.org/drawingml/2006/main"/>
  </p:clrMapOvr>
</p:sld>
</file>