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b3921f671446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f470688f564859"/>
  </p:sldMasterIdLst>
  <p:sldIdLst>
    <p:sldId xmlns:r="http://schemas.openxmlformats.org/officeDocument/2006/relationships" id="256" r:id="R3b6b7f65de884788"/>
    <p:sldId xmlns:r="http://schemas.openxmlformats.org/officeDocument/2006/relationships" id="257" r:id="R052c15bf73454617"/>
    <p:sldId xmlns:r="http://schemas.openxmlformats.org/officeDocument/2006/relationships" id="258" r:id="R3dbbf4fc72b64612"/>
    <p:sldId xmlns:r="http://schemas.openxmlformats.org/officeDocument/2006/relationships" id="259" r:id="R6721c46a90674127"/>
    <p:sldId xmlns:r="http://schemas.openxmlformats.org/officeDocument/2006/relationships" id="260" r:id="R49d5d286935248bf"/>
    <p:sldId xmlns:r="http://schemas.openxmlformats.org/officeDocument/2006/relationships" id="261" r:id="Rcc22c52c3b5b461a"/>
    <p:sldId xmlns:r="http://schemas.openxmlformats.org/officeDocument/2006/relationships" id="262" r:id="Racf9727bd56144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470688f564859" /><Relationship Type="http://schemas.openxmlformats.org/officeDocument/2006/relationships/slide" Target="/ppt/slides/slide1.xml" Id="R3b6b7f65de884788" /><Relationship Type="http://schemas.openxmlformats.org/officeDocument/2006/relationships/slide" Target="/ppt/slides/slide2.xml" Id="R052c15bf73454617" /><Relationship Type="http://schemas.openxmlformats.org/officeDocument/2006/relationships/slide" Target="/ppt/slides/slide3.xml" Id="R3dbbf4fc72b64612" /><Relationship Type="http://schemas.openxmlformats.org/officeDocument/2006/relationships/slide" Target="/ppt/slides/slide4.xml" Id="R6721c46a90674127" /><Relationship Type="http://schemas.openxmlformats.org/officeDocument/2006/relationships/slide" Target="/ppt/slides/slide5.xml" Id="R49d5d286935248bf" /><Relationship Type="http://schemas.openxmlformats.org/officeDocument/2006/relationships/slide" Target="/ppt/slides/slide6.xml" Id="Rcc22c52c3b5b461a" /><Relationship Type="http://schemas.openxmlformats.org/officeDocument/2006/relationships/slide" Target="/ppt/slides/slide7.xml" Id="Racf9727bd56144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dd58c21f140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0b210cb8647a7" /><Relationship Type="http://schemas.openxmlformats.org/officeDocument/2006/relationships/theme" Target="/ppt/slideMasters/theme/theme1.xml" Id="R7320e02379b7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b0b210cb8647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bdfae8434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44ae14ce344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e8d8ecc99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d7208ad7e4b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fa6c5b99940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d3ac93cc746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1fe5819654e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SVINØYA RORBUER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SVINØYA RORBUER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62 691 405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12 103 531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10 449 747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23 630 090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34 910 849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Bergs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06 99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post@svinoya.no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www.svinoya.no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992 362 626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SVINØYA RORBUER AS</a:t>
            </a:r>
          </a:p>
        </p:txBody>
      </p:sp>
    </p:spTree>
  </p:cSld>
  <p:clrMapOvr>
    <a:masterClrMapping xmlns:a="http://schemas.openxmlformats.org/drawingml/2006/main"/>
  </p:clrMapOvr>
</p:sld>
</file>