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ed482a106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86c50bf694c1b"/>
  </p:sldMasterIdLst>
  <p:sldIdLst>
    <p:sldId xmlns:r="http://schemas.openxmlformats.org/officeDocument/2006/relationships" id="256" r:id="R96a48edcc23f46b4"/>
    <p:sldId xmlns:r="http://schemas.openxmlformats.org/officeDocument/2006/relationships" id="257" r:id="Rb696256f271d4aff"/>
    <p:sldId xmlns:r="http://schemas.openxmlformats.org/officeDocument/2006/relationships" id="258" r:id="R63059ac3178d4ebb"/>
    <p:sldId xmlns:r="http://schemas.openxmlformats.org/officeDocument/2006/relationships" id="259" r:id="Rcbe6ce8b1ed54707"/>
    <p:sldId xmlns:r="http://schemas.openxmlformats.org/officeDocument/2006/relationships" id="260" r:id="Rb273b268f2654614"/>
    <p:sldId xmlns:r="http://schemas.openxmlformats.org/officeDocument/2006/relationships" id="261" r:id="Rc80148a1256a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86c50bf694c1b" /><Relationship Type="http://schemas.openxmlformats.org/officeDocument/2006/relationships/slide" Target="/ppt/slides/slide1.xml" Id="R96a48edcc23f46b4" /><Relationship Type="http://schemas.openxmlformats.org/officeDocument/2006/relationships/slide" Target="/ppt/slides/slide2.xml" Id="Rb696256f271d4aff" /><Relationship Type="http://schemas.openxmlformats.org/officeDocument/2006/relationships/slide" Target="/ppt/slides/slide3.xml" Id="R63059ac3178d4ebb" /><Relationship Type="http://schemas.openxmlformats.org/officeDocument/2006/relationships/slide" Target="/ppt/slides/slide4.xml" Id="Rcbe6ce8b1ed54707" /><Relationship Type="http://schemas.openxmlformats.org/officeDocument/2006/relationships/slide" Target="/ppt/slides/slide5.xml" Id="Rb273b268f2654614" /><Relationship Type="http://schemas.openxmlformats.org/officeDocument/2006/relationships/slide" Target="/ppt/slides/slide6.xml" Id="Rc80148a1256a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9d60e798c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00307691949f4" /><Relationship Type="http://schemas.openxmlformats.org/officeDocument/2006/relationships/theme" Target="/ppt/slideMasters/theme/theme1.xml" Id="R57d96c0fe61c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00307691949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2ca6887ef44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9ffdf3b34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7dbb3a33c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f2ca178b44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3b07eff6d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0fc8776d1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SVINØYA RORBUER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99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post@svinoya.no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www.svinoya.no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992 362 626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