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43951ed01942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dd3138cdbb49c3"/>
  </p:sldMasterIdLst>
  <p:sldIdLst>
    <p:sldId xmlns:r="http://schemas.openxmlformats.org/officeDocument/2006/relationships" id="256" r:id="R84c1fea06d2d4d40"/>
    <p:sldId xmlns:r="http://schemas.openxmlformats.org/officeDocument/2006/relationships" id="257" r:id="R9521f3cc5cf445ee"/>
    <p:sldId xmlns:r="http://schemas.openxmlformats.org/officeDocument/2006/relationships" id="258" r:id="R9051d165faed4f49"/>
    <p:sldId xmlns:r="http://schemas.openxmlformats.org/officeDocument/2006/relationships" id="259" r:id="R25880c5cdb384ba6"/>
    <p:sldId xmlns:r="http://schemas.openxmlformats.org/officeDocument/2006/relationships" id="260" r:id="R219292d1fcfe4aba"/>
    <p:sldId xmlns:r="http://schemas.openxmlformats.org/officeDocument/2006/relationships" id="261" r:id="Ref14b814dff94bca"/>
    <p:sldId xmlns:r="http://schemas.openxmlformats.org/officeDocument/2006/relationships" id="262" r:id="R4da1d508a1224c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d3138cdbb49c3" /><Relationship Type="http://schemas.openxmlformats.org/officeDocument/2006/relationships/slide" Target="/ppt/slides/slide1.xml" Id="R84c1fea06d2d4d40" /><Relationship Type="http://schemas.openxmlformats.org/officeDocument/2006/relationships/slide" Target="/ppt/slides/slide2.xml" Id="R9521f3cc5cf445ee" /><Relationship Type="http://schemas.openxmlformats.org/officeDocument/2006/relationships/slide" Target="/ppt/slides/slide3.xml" Id="R9051d165faed4f49" /><Relationship Type="http://schemas.openxmlformats.org/officeDocument/2006/relationships/slide" Target="/ppt/slides/slide4.xml" Id="R25880c5cdb384ba6" /><Relationship Type="http://schemas.openxmlformats.org/officeDocument/2006/relationships/slide" Target="/ppt/slides/slide5.xml" Id="R219292d1fcfe4aba" /><Relationship Type="http://schemas.openxmlformats.org/officeDocument/2006/relationships/slide" Target="/ppt/slides/slide6.xml" Id="Ref14b814dff94bca" /><Relationship Type="http://schemas.openxmlformats.org/officeDocument/2006/relationships/slide" Target="/ppt/slides/slide7.xml" Id="R4da1d508a1224c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29761435643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590bf8e134e2b" /><Relationship Type="http://schemas.openxmlformats.org/officeDocument/2006/relationships/theme" Target="/ppt/slideMasters/theme/theme1.xml" Id="R18f4142783254c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a590bf8e134e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1e4b5697841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a358d91b9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801919ada47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1f10997ac4f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b8227a2a9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6e0c6da78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7afa3e317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DIRECTA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DIRECTA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29 984 834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7 474 542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5 956 454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6 589 345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15 793 491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Skjebergveien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26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jorn@skjeberg-regnskapskontor.no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www.directa.no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992 356 898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