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e989df374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bee1002ec49c1"/>
  </p:sldMasterIdLst>
  <p:sldIdLst>
    <p:sldId xmlns:r="http://schemas.openxmlformats.org/officeDocument/2006/relationships" id="256" r:id="Rcd7a8d65791c401d"/>
    <p:sldId xmlns:r="http://schemas.openxmlformats.org/officeDocument/2006/relationships" id="257" r:id="Rfc179c8fb56b4829"/>
    <p:sldId xmlns:r="http://schemas.openxmlformats.org/officeDocument/2006/relationships" id="258" r:id="Re654dd8f829d46e8"/>
    <p:sldId xmlns:r="http://schemas.openxmlformats.org/officeDocument/2006/relationships" id="259" r:id="R7f74de6b437d4c37"/>
    <p:sldId xmlns:r="http://schemas.openxmlformats.org/officeDocument/2006/relationships" id="260" r:id="R89c6f5e316d74e8d"/>
    <p:sldId xmlns:r="http://schemas.openxmlformats.org/officeDocument/2006/relationships" id="261" r:id="R33cecc852df74f53"/>
    <p:sldId xmlns:r="http://schemas.openxmlformats.org/officeDocument/2006/relationships" id="262" r:id="R8ed4ffa20d36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bee1002ec49c1" /><Relationship Type="http://schemas.openxmlformats.org/officeDocument/2006/relationships/slide" Target="/ppt/slides/slide1.xml" Id="Rcd7a8d65791c401d" /><Relationship Type="http://schemas.openxmlformats.org/officeDocument/2006/relationships/slide" Target="/ppt/slides/slide2.xml" Id="Rfc179c8fb56b4829" /><Relationship Type="http://schemas.openxmlformats.org/officeDocument/2006/relationships/slide" Target="/ppt/slides/slide3.xml" Id="Re654dd8f829d46e8" /><Relationship Type="http://schemas.openxmlformats.org/officeDocument/2006/relationships/slide" Target="/ppt/slides/slide4.xml" Id="R7f74de6b437d4c37" /><Relationship Type="http://schemas.openxmlformats.org/officeDocument/2006/relationships/slide" Target="/ppt/slides/slide5.xml" Id="R89c6f5e316d74e8d" /><Relationship Type="http://schemas.openxmlformats.org/officeDocument/2006/relationships/slide" Target="/ppt/slides/slide6.xml" Id="R33cecc852df74f53" /><Relationship Type="http://schemas.openxmlformats.org/officeDocument/2006/relationships/slide" Target="/ppt/slides/slide7.xml" Id="R8ed4ffa20d36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6c9a8a033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dcd4af464ba7" /><Relationship Type="http://schemas.openxmlformats.org/officeDocument/2006/relationships/theme" Target="/ppt/slideMasters/theme/theme1.xml" Id="R4763bec87c00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3dcd4af46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58a0746e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a64cc973f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7bc14470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79324d2ab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2f342ae6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1b13e6d0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44574f889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KLAUSEN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18 966 500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25 053 417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rogklaus@online.no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992 300 809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