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bddb87cb6b4f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b3421786a24b47"/>
  </p:sldMasterIdLst>
  <p:sldIdLst>
    <p:sldId xmlns:r="http://schemas.openxmlformats.org/officeDocument/2006/relationships" id="256" r:id="R385f3b6bca6e4eda"/>
    <p:sldId xmlns:r="http://schemas.openxmlformats.org/officeDocument/2006/relationships" id="257" r:id="R7f188459bf6545e9"/>
    <p:sldId xmlns:r="http://schemas.openxmlformats.org/officeDocument/2006/relationships" id="258" r:id="Rc8ac2ea8da2440f3"/>
    <p:sldId xmlns:r="http://schemas.openxmlformats.org/officeDocument/2006/relationships" id="259" r:id="R53ea794e95dd4191"/>
    <p:sldId xmlns:r="http://schemas.openxmlformats.org/officeDocument/2006/relationships" id="260" r:id="R10f002068450412d"/>
    <p:sldId xmlns:r="http://schemas.openxmlformats.org/officeDocument/2006/relationships" id="261" r:id="Rcced3a0ef0e84187"/>
    <p:sldId xmlns:r="http://schemas.openxmlformats.org/officeDocument/2006/relationships" id="262" r:id="Rb961aee4e76c4f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b3421786a24b47" /><Relationship Type="http://schemas.openxmlformats.org/officeDocument/2006/relationships/slide" Target="/ppt/slides/slide1.xml" Id="R385f3b6bca6e4eda" /><Relationship Type="http://schemas.openxmlformats.org/officeDocument/2006/relationships/slide" Target="/ppt/slides/slide2.xml" Id="R7f188459bf6545e9" /><Relationship Type="http://schemas.openxmlformats.org/officeDocument/2006/relationships/slide" Target="/ppt/slides/slide3.xml" Id="Rc8ac2ea8da2440f3" /><Relationship Type="http://schemas.openxmlformats.org/officeDocument/2006/relationships/slide" Target="/ppt/slides/slide4.xml" Id="R53ea794e95dd4191" /><Relationship Type="http://schemas.openxmlformats.org/officeDocument/2006/relationships/slide" Target="/ppt/slides/slide5.xml" Id="R10f002068450412d" /><Relationship Type="http://schemas.openxmlformats.org/officeDocument/2006/relationships/slide" Target="/ppt/slides/slide6.xml" Id="Rcced3a0ef0e84187" /><Relationship Type="http://schemas.openxmlformats.org/officeDocument/2006/relationships/slide" Target="/ppt/slides/slide7.xml" Id="Rb961aee4e76c4f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29a818190d42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40e40dc7f4490" /><Relationship Type="http://schemas.openxmlformats.org/officeDocument/2006/relationships/theme" Target="/ppt/slideMasters/theme/theme1.xml" Id="R5cf812de311249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b40e40dc7f44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eae0499a544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d2352a6a041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704a9bdef40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2af0359bb47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5574076ea4d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59846c1784a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9bbda23f440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LOTSBERG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LOTSBERG INVEST AS ble etablert [år] og holder til i Nordfjordeid.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2 953 716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7 944 901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LOTSBERG JAN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6770 Nordfjordeid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jan.ove.lotsberg@vekstra.no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992 271 698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LOTSBERG INVEST AS</a:t>
            </a:r>
          </a:p>
        </p:txBody>
      </p:sp>
    </p:spTree>
  </p:cSld>
  <p:clrMapOvr>
    <a:masterClrMapping xmlns:a="http://schemas.openxmlformats.org/drawingml/2006/main"/>
  </p:clrMapOvr>
</p:sld>
</file>