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171fced05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98da06fdd4594"/>
  </p:sldMasterIdLst>
  <p:sldIdLst>
    <p:sldId xmlns:r="http://schemas.openxmlformats.org/officeDocument/2006/relationships" id="256" r:id="R88691cf5d833457e"/>
    <p:sldId xmlns:r="http://schemas.openxmlformats.org/officeDocument/2006/relationships" id="257" r:id="R810fc861bdde42d7"/>
    <p:sldId xmlns:r="http://schemas.openxmlformats.org/officeDocument/2006/relationships" id="258" r:id="Rbd5ca01d08794888"/>
    <p:sldId xmlns:r="http://schemas.openxmlformats.org/officeDocument/2006/relationships" id="259" r:id="Re2fcbb71c2394314"/>
    <p:sldId xmlns:r="http://schemas.openxmlformats.org/officeDocument/2006/relationships" id="260" r:id="R3b6335ebdc02430f"/>
    <p:sldId xmlns:r="http://schemas.openxmlformats.org/officeDocument/2006/relationships" id="261" r:id="R17e07e53dd33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98da06fdd4594" /><Relationship Type="http://schemas.openxmlformats.org/officeDocument/2006/relationships/slide" Target="/ppt/slides/slide1.xml" Id="R88691cf5d833457e" /><Relationship Type="http://schemas.openxmlformats.org/officeDocument/2006/relationships/slide" Target="/ppt/slides/slide2.xml" Id="R810fc861bdde42d7" /><Relationship Type="http://schemas.openxmlformats.org/officeDocument/2006/relationships/slide" Target="/ppt/slides/slide3.xml" Id="Rbd5ca01d08794888" /><Relationship Type="http://schemas.openxmlformats.org/officeDocument/2006/relationships/slide" Target="/ppt/slides/slide4.xml" Id="Re2fcbb71c2394314" /><Relationship Type="http://schemas.openxmlformats.org/officeDocument/2006/relationships/slide" Target="/ppt/slides/slide5.xml" Id="R3b6335ebdc02430f" /><Relationship Type="http://schemas.openxmlformats.org/officeDocument/2006/relationships/slide" Target="/ppt/slides/slide6.xml" Id="R17e07e53dd33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d2d95f5ef4a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dd3ddf0b044b2" /><Relationship Type="http://schemas.openxmlformats.org/officeDocument/2006/relationships/theme" Target="/ppt/slideMasters/theme/theme1.xml" Id="Rb899e6689ae5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dd3ddf0b0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a0ce92acb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70db11ff8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ee6fa019244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71763f0e4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25179f96e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cef4b235b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jan.ove.lotsberg@vekstra.no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992 271 698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LOTSBERG INVEST AS</a:t>
            </a:r>
          </a:p>
        </p:txBody>
      </p:sp>
    </p:spTree>
  </p:cSld>
  <p:clrMapOvr>
    <a:masterClrMapping xmlns:a="http://schemas.openxmlformats.org/drawingml/2006/main"/>
  </p:clrMapOvr>
</p:sld>
</file>