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0c49b94c440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17f6aeb4248d9"/>
  </p:sldMasterIdLst>
  <p:sldIdLst>
    <p:sldId xmlns:r="http://schemas.openxmlformats.org/officeDocument/2006/relationships" id="256" r:id="Ra73d2d643b4e4fdb"/>
    <p:sldId xmlns:r="http://schemas.openxmlformats.org/officeDocument/2006/relationships" id="257" r:id="R925502a802c94e81"/>
    <p:sldId xmlns:r="http://schemas.openxmlformats.org/officeDocument/2006/relationships" id="258" r:id="R37f8a89476804ced"/>
    <p:sldId xmlns:r="http://schemas.openxmlformats.org/officeDocument/2006/relationships" id="259" r:id="R1c0175cfaac642e3"/>
    <p:sldId xmlns:r="http://schemas.openxmlformats.org/officeDocument/2006/relationships" id="260" r:id="Rab4d381d47454615"/>
    <p:sldId xmlns:r="http://schemas.openxmlformats.org/officeDocument/2006/relationships" id="261" r:id="Re7d7f87c2667401c"/>
    <p:sldId xmlns:r="http://schemas.openxmlformats.org/officeDocument/2006/relationships" id="262" r:id="Rda5b77ca807c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17f6aeb4248d9" /><Relationship Type="http://schemas.openxmlformats.org/officeDocument/2006/relationships/slide" Target="/ppt/slides/slide1.xml" Id="Ra73d2d643b4e4fdb" /><Relationship Type="http://schemas.openxmlformats.org/officeDocument/2006/relationships/slide" Target="/ppt/slides/slide2.xml" Id="R925502a802c94e81" /><Relationship Type="http://schemas.openxmlformats.org/officeDocument/2006/relationships/slide" Target="/ppt/slides/slide3.xml" Id="R37f8a89476804ced" /><Relationship Type="http://schemas.openxmlformats.org/officeDocument/2006/relationships/slide" Target="/ppt/slides/slide4.xml" Id="R1c0175cfaac642e3" /><Relationship Type="http://schemas.openxmlformats.org/officeDocument/2006/relationships/slide" Target="/ppt/slides/slide5.xml" Id="Rab4d381d47454615" /><Relationship Type="http://schemas.openxmlformats.org/officeDocument/2006/relationships/slide" Target="/ppt/slides/slide6.xml" Id="Re7d7f87c2667401c" /><Relationship Type="http://schemas.openxmlformats.org/officeDocument/2006/relationships/slide" Target="/ppt/slides/slide7.xml" Id="Rda5b77ca807c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625670ac9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21133f3f04acf" /><Relationship Type="http://schemas.openxmlformats.org/officeDocument/2006/relationships/theme" Target="/ppt/slideMasters/theme/theme1.xml" Id="Re39c1ce008644b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21133f3f0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82682bbf2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f2cc55324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f7dc3677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1a28f78fa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20e7b5f0f4b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1405fd3654b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8b9c136e6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BYGGMEISTER LANGETEIG &amp; VOLLDAL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BYGGMEISTER LANGETEIG &amp; VOLLDAL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5 896 148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586 408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8 304 012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LANGETEIG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VOLLDAL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Eivaldgjerde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992 175 141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