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567fd84bca46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8893e0d7d648a5"/>
  </p:sldMasterIdLst>
  <p:sldIdLst>
    <p:sldId xmlns:r="http://schemas.openxmlformats.org/officeDocument/2006/relationships" id="256" r:id="R9a7d7a180ddc42a8"/>
    <p:sldId xmlns:r="http://schemas.openxmlformats.org/officeDocument/2006/relationships" id="257" r:id="R866a8d51a6d64871"/>
    <p:sldId xmlns:r="http://schemas.openxmlformats.org/officeDocument/2006/relationships" id="258" r:id="Rec1e853bafb64681"/>
    <p:sldId xmlns:r="http://schemas.openxmlformats.org/officeDocument/2006/relationships" id="259" r:id="R71864a6d1e8e47b3"/>
    <p:sldId xmlns:r="http://schemas.openxmlformats.org/officeDocument/2006/relationships" id="260" r:id="Rc6d3ecfc4b504c93"/>
    <p:sldId xmlns:r="http://schemas.openxmlformats.org/officeDocument/2006/relationships" id="261" r:id="Ra5dca08e1a35482e"/>
    <p:sldId xmlns:r="http://schemas.openxmlformats.org/officeDocument/2006/relationships" id="262" r:id="Rbb4fa3eefab840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893e0d7d648a5" /><Relationship Type="http://schemas.openxmlformats.org/officeDocument/2006/relationships/slide" Target="/ppt/slides/slide1.xml" Id="R9a7d7a180ddc42a8" /><Relationship Type="http://schemas.openxmlformats.org/officeDocument/2006/relationships/slide" Target="/ppt/slides/slide2.xml" Id="R866a8d51a6d64871" /><Relationship Type="http://schemas.openxmlformats.org/officeDocument/2006/relationships/slide" Target="/ppt/slides/slide3.xml" Id="Rec1e853bafb64681" /><Relationship Type="http://schemas.openxmlformats.org/officeDocument/2006/relationships/slide" Target="/ppt/slides/slide4.xml" Id="R71864a6d1e8e47b3" /><Relationship Type="http://schemas.openxmlformats.org/officeDocument/2006/relationships/slide" Target="/ppt/slides/slide5.xml" Id="Rc6d3ecfc4b504c93" /><Relationship Type="http://schemas.openxmlformats.org/officeDocument/2006/relationships/slide" Target="/ppt/slides/slide6.xml" Id="Ra5dca08e1a35482e" /><Relationship Type="http://schemas.openxmlformats.org/officeDocument/2006/relationships/slide" Target="/ppt/slides/slide7.xml" Id="Rbb4fa3eefab840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0a688ef7c47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d9d33db1f4569" /><Relationship Type="http://schemas.openxmlformats.org/officeDocument/2006/relationships/theme" Target="/ppt/slideMasters/theme/theme1.xml" Id="R50673e977d0345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5d9d33db1f45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a5634b05945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86b0658e54b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e61e5b87d41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51b1e23b642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48146940b44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8f15cbe6e49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e7c2f72d24a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RECOGITO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RECOGITO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RECOGITO AS ble etablert [år] og holder til i Fauske.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RECOGITO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RECOGITO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RECOGITO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7 458 847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7 459 136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RECOGITO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HUGO ØSTENSEN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RECOGITO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Nord AS, Storgaten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8200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info@ctrlalarm.no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www.ctrlalarm.no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992 160 489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RECOGITO AS</a:t>
            </a:r>
          </a:p>
        </p:txBody>
      </p:sp>
    </p:spTree>
  </p:cSld>
  <p:clrMapOvr>
    <a:masterClrMapping xmlns:a="http://schemas.openxmlformats.org/drawingml/2006/main"/>
  </p:clrMapOvr>
</p:sld>
</file>