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90d40e52b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4a3d382324e2e"/>
  </p:sldMasterIdLst>
  <p:sldIdLst>
    <p:sldId xmlns:r="http://schemas.openxmlformats.org/officeDocument/2006/relationships" id="256" r:id="R9e0e46584de949f8"/>
    <p:sldId xmlns:r="http://schemas.openxmlformats.org/officeDocument/2006/relationships" id="257" r:id="R8250b88d799f47e9"/>
    <p:sldId xmlns:r="http://schemas.openxmlformats.org/officeDocument/2006/relationships" id="258" r:id="Ra97f1c0b6b2a4741"/>
    <p:sldId xmlns:r="http://schemas.openxmlformats.org/officeDocument/2006/relationships" id="259" r:id="Re9895c66d7a14218"/>
    <p:sldId xmlns:r="http://schemas.openxmlformats.org/officeDocument/2006/relationships" id="260" r:id="Re0b83cbeed4b4dd2"/>
    <p:sldId xmlns:r="http://schemas.openxmlformats.org/officeDocument/2006/relationships" id="261" r:id="R5d349258940c435b"/>
    <p:sldId xmlns:r="http://schemas.openxmlformats.org/officeDocument/2006/relationships" id="262" r:id="R51b6901607b0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4a3d382324e2e" /><Relationship Type="http://schemas.openxmlformats.org/officeDocument/2006/relationships/slide" Target="/ppt/slides/slide1.xml" Id="R9e0e46584de949f8" /><Relationship Type="http://schemas.openxmlformats.org/officeDocument/2006/relationships/slide" Target="/ppt/slides/slide2.xml" Id="R8250b88d799f47e9" /><Relationship Type="http://schemas.openxmlformats.org/officeDocument/2006/relationships/slide" Target="/ppt/slides/slide3.xml" Id="Ra97f1c0b6b2a4741" /><Relationship Type="http://schemas.openxmlformats.org/officeDocument/2006/relationships/slide" Target="/ppt/slides/slide4.xml" Id="Re9895c66d7a14218" /><Relationship Type="http://schemas.openxmlformats.org/officeDocument/2006/relationships/slide" Target="/ppt/slides/slide5.xml" Id="Re0b83cbeed4b4dd2" /><Relationship Type="http://schemas.openxmlformats.org/officeDocument/2006/relationships/slide" Target="/ppt/slides/slide6.xml" Id="R5d349258940c435b" /><Relationship Type="http://schemas.openxmlformats.org/officeDocument/2006/relationships/slide" Target="/ppt/slides/slide7.xml" Id="R51b6901607b0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d6499c96f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9e2e3c24421d" /><Relationship Type="http://schemas.openxmlformats.org/officeDocument/2006/relationships/theme" Target="/ppt/slideMasters/theme/theme1.xml" Id="Rb49a944272c5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c9e2e3c24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506ab302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b204fb690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d4fb1c69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6852a0547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497bc37a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662d1a42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7907143f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