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b49718364c45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3271f6166146d2"/>
  </p:sldMasterIdLst>
  <p:sldIdLst>
    <p:sldId xmlns:r="http://schemas.openxmlformats.org/officeDocument/2006/relationships" id="256" r:id="R45d2970fb8134379"/>
    <p:sldId xmlns:r="http://schemas.openxmlformats.org/officeDocument/2006/relationships" id="257" r:id="Rf5a9f28413564a33"/>
    <p:sldId xmlns:r="http://schemas.openxmlformats.org/officeDocument/2006/relationships" id="258" r:id="Rdaee6f90a4cd49cc"/>
    <p:sldId xmlns:r="http://schemas.openxmlformats.org/officeDocument/2006/relationships" id="259" r:id="Ra27485114a184134"/>
    <p:sldId xmlns:r="http://schemas.openxmlformats.org/officeDocument/2006/relationships" id="260" r:id="R8fe31de1c82647ab"/>
    <p:sldId xmlns:r="http://schemas.openxmlformats.org/officeDocument/2006/relationships" id="261" r:id="Rbc42a4e1f1434bb0"/>
    <p:sldId xmlns:r="http://schemas.openxmlformats.org/officeDocument/2006/relationships" id="262" r:id="R27c65a34234b4b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3271f6166146d2" /><Relationship Type="http://schemas.openxmlformats.org/officeDocument/2006/relationships/slide" Target="/ppt/slides/slide1.xml" Id="R45d2970fb8134379" /><Relationship Type="http://schemas.openxmlformats.org/officeDocument/2006/relationships/slide" Target="/ppt/slides/slide2.xml" Id="Rf5a9f28413564a33" /><Relationship Type="http://schemas.openxmlformats.org/officeDocument/2006/relationships/slide" Target="/ppt/slides/slide3.xml" Id="Rdaee6f90a4cd49cc" /><Relationship Type="http://schemas.openxmlformats.org/officeDocument/2006/relationships/slide" Target="/ppt/slides/slide4.xml" Id="Ra27485114a184134" /><Relationship Type="http://schemas.openxmlformats.org/officeDocument/2006/relationships/slide" Target="/ppt/slides/slide5.xml" Id="R8fe31de1c82647ab" /><Relationship Type="http://schemas.openxmlformats.org/officeDocument/2006/relationships/slide" Target="/ppt/slides/slide6.xml" Id="Rbc42a4e1f1434bb0" /><Relationship Type="http://schemas.openxmlformats.org/officeDocument/2006/relationships/slide" Target="/ppt/slides/slide7.xml" Id="R27c65a34234b4b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f6adc0446040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b2c808b854326" /><Relationship Type="http://schemas.openxmlformats.org/officeDocument/2006/relationships/theme" Target="/ppt/slideMasters/theme/theme1.xml" Id="R6aa7b84417294f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4b2c808b8543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eb01848a942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7a5d2986e4c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5ee2fc31448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f3993891540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252960d0146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2685f4a6048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36d81851f40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RØRLEGGER EINAR PETTERSEN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RØRLEGGER EINAR PETTERSEN AS ble etablert [år] og holder til i Søgne.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4 167 766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556 795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466 541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1 330 302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1 912 065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PETTERSEN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PETTERSEN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Søvigheia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4643 Søgne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992 138 521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EINAR PETTERSEN AS</a:t>
            </a:r>
          </a:p>
        </p:txBody>
      </p:sp>
    </p:spTree>
  </p:cSld>
  <p:clrMapOvr>
    <a:masterClrMapping xmlns:a="http://schemas.openxmlformats.org/drawingml/2006/main"/>
  </p:clrMapOvr>
</p:sld>
</file>