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d36b4d16e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d1aeb2b26419f"/>
  </p:sldMasterIdLst>
  <p:sldIdLst>
    <p:sldId xmlns:r="http://schemas.openxmlformats.org/officeDocument/2006/relationships" id="256" r:id="R314ecf37a28a48dc"/>
    <p:sldId xmlns:r="http://schemas.openxmlformats.org/officeDocument/2006/relationships" id="257" r:id="Rf0a9a2ba77734d4b"/>
    <p:sldId xmlns:r="http://schemas.openxmlformats.org/officeDocument/2006/relationships" id="258" r:id="Rdc3e73cf36ff498d"/>
    <p:sldId xmlns:r="http://schemas.openxmlformats.org/officeDocument/2006/relationships" id="259" r:id="Re02d32c5730e46b3"/>
    <p:sldId xmlns:r="http://schemas.openxmlformats.org/officeDocument/2006/relationships" id="260" r:id="R5d08b3e877e142f2"/>
    <p:sldId xmlns:r="http://schemas.openxmlformats.org/officeDocument/2006/relationships" id="261" r:id="R3732257d4e08428a"/>
    <p:sldId xmlns:r="http://schemas.openxmlformats.org/officeDocument/2006/relationships" id="262" r:id="R0790b0d3275a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d1aeb2b26419f" /><Relationship Type="http://schemas.openxmlformats.org/officeDocument/2006/relationships/slide" Target="/ppt/slides/slide1.xml" Id="R314ecf37a28a48dc" /><Relationship Type="http://schemas.openxmlformats.org/officeDocument/2006/relationships/slide" Target="/ppt/slides/slide2.xml" Id="Rf0a9a2ba77734d4b" /><Relationship Type="http://schemas.openxmlformats.org/officeDocument/2006/relationships/slide" Target="/ppt/slides/slide3.xml" Id="Rdc3e73cf36ff498d" /><Relationship Type="http://schemas.openxmlformats.org/officeDocument/2006/relationships/slide" Target="/ppt/slides/slide4.xml" Id="Re02d32c5730e46b3" /><Relationship Type="http://schemas.openxmlformats.org/officeDocument/2006/relationships/slide" Target="/ppt/slides/slide5.xml" Id="R5d08b3e877e142f2" /><Relationship Type="http://schemas.openxmlformats.org/officeDocument/2006/relationships/slide" Target="/ppt/slides/slide6.xml" Id="R3732257d4e08428a" /><Relationship Type="http://schemas.openxmlformats.org/officeDocument/2006/relationships/slide" Target="/ppt/slides/slide7.xml" Id="R0790b0d3275a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eadd8279b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6c560a7d1489b" /><Relationship Type="http://schemas.openxmlformats.org/officeDocument/2006/relationships/theme" Target="/ppt/slideMasters/theme/theme1.xml" Id="R6f09cbb500a74b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6c560a7d1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27fefb8d6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d7aeb7c5d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e1205d0c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84ee0989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f5a3e710d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01d01f7c2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3ca2ffec7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FJORDPIPE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FJORDPIPE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83 755 907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4 741 959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3 955 370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9 476 234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28 419 807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Kvalvika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post@emvas.no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992 137 266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FJORDPIPE AS</a:t>
            </a:r>
          </a:p>
        </p:txBody>
      </p:sp>
    </p:spTree>
  </p:cSld>
  <p:clrMapOvr>
    <a:masterClrMapping xmlns:a="http://schemas.openxmlformats.org/drawingml/2006/main"/>
  </p:clrMapOvr>
</p:sld>
</file>