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1601b2e66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5e764be8549ce"/>
  </p:sldMasterIdLst>
  <p:sldIdLst>
    <p:sldId xmlns:r="http://schemas.openxmlformats.org/officeDocument/2006/relationships" id="256" r:id="R7bf5b2c692ae4b30"/>
    <p:sldId xmlns:r="http://schemas.openxmlformats.org/officeDocument/2006/relationships" id="257" r:id="R13050f8a8ae842a2"/>
    <p:sldId xmlns:r="http://schemas.openxmlformats.org/officeDocument/2006/relationships" id="258" r:id="Rae9258297a0a4ac5"/>
    <p:sldId xmlns:r="http://schemas.openxmlformats.org/officeDocument/2006/relationships" id="259" r:id="R710a805249b34043"/>
    <p:sldId xmlns:r="http://schemas.openxmlformats.org/officeDocument/2006/relationships" id="260" r:id="R739cd7404e034503"/>
    <p:sldId xmlns:r="http://schemas.openxmlformats.org/officeDocument/2006/relationships" id="261" r:id="R74d1d9690bf3499c"/>
    <p:sldId xmlns:r="http://schemas.openxmlformats.org/officeDocument/2006/relationships" id="262" r:id="R73dd332c8731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5e764be8549ce" /><Relationship Type="http://schemas.openxmlformats.org/officeDocument/2006/relationships/slide" Target="/ppt/slides/slide1.xml" Id="R7bf5b2c692ae4b30" /><Relationship Type="http://schemas.openxmlformats.org/officeDocument/2006/relationships/slide" Target="/ppt/slides/slide2.xml" Id="R13050f8a8ae842a2" /><Relationship Type="http://schemas.openxmlformats.org/officeDocument/2006/relationships/slide" Target="/ppt/slides/slide3.xml" Id="Rae9258297a0a4ac5" /><Relationship Type="http://schemas.openxmlformats.org/officeDocument/2006/relationships/slide" Target="/ppt/slides/slide4.xml" Id="R710a805249b34043" /><Relationship Type="http://schemas.openxmlformats.org/officeDocument/2006/relationships/slide" Target="/ppt/slides/slide5.xml" Id="R739cd7404e034503" /><Relationship Type="http://schemas.openxmlformats.org/officeDocument/2006/relationships/slide" Target="/ppt/slides/slide6.xml" Id="R74d1d9690bf3499c" /><Relationship Type="http://schemas.openxmlformats.org/officeDocument/2006/relationships/slide" Target="/ppt/slides/slide7.xml" Id="R73dd332c8731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458d7872e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99e39b1842f6" /><Relationship Type="http://schemas.openxmlformats.org/officeDocument/2006/relationships/theme" Target="/ppt/slideMasters/theme/theme1.xml" Id="Rbd64bee56ee7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999e39b18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ad521a93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417ce8f1c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fd73913f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bacc4179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85ee825e7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a0b199b1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c3fb7c36a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APRIORI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66 888 487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73 161 536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MARI WIKBORG BUE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THERESE WIKBORG TODAL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GEIR WIKBORG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pia.wikborg@gmail.com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