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6ed35c2ef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d284aea424016"/>
  </p:sldMasterIdLst>
  <p:sldIdLst>
    <p:sldId xmlns:r="http://schemas.openxmlformats.org/officeDocument/2006/relationships" id="256" r:id="Rddb75ce2c49e4903"/>
    <p:sldId xmlns:r="http://schemas.openxmlformats.org/officeDocument/2006/relationships" id="257" r:id="R091d55d836f947c1"/>
    <p:sldId xmlns:r="http://schemas.openxmlformats.org/officeDocument/2006/relationships" id="258" r:id="R715bdf8dcbd343a7"/>
    <p:sldId xmlns:r="http://schemas.openxmlformats.org/officeDocument/2006/relationships" id="259" r:id="R1f474bb8dd4a4d4b"/>
    <p:sldId xmlns:r="http://schemas.openxmlformats.org/officeDocument/2006/relationships" id="260" r:id="Rbd526e70c33d475a"/>
    <p:sldId xmlns:r="http://schemas.openxmlformats.org/officeDocument/2006/relationships" id="261" r:id="R7f8d8ffbb5864470"/>
    <p:sldId xmlns:r="http://schemas.openxmlformats.org/officeDocument/2006/relationships" id="262" r:id="R26a62d2d2749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d284aea424016" /><Relationship Type="http://schemas.openxmlformats.org/officeDocument/2006/relationships/slide" Target="/ppt/slides/slide1.xml" Id="Rddb75ce2c49e4903" /><Relationship Type="http://schemas.openxmlformats.org/officeDocument/2006/relationships/slide" Target="/ppt/slides/slide2.xml" Id="R091d55d836f947c1" /><Relationship Type="http://schemas.openxmlformats.org/officeDocument/2006/relationships/slide" Target="/ppt/slides/slide3.xml" Id="R715bdf8dcbd343a7" /><Relationship Type="http://schemas.openxmlformats.org/officeDocument/2006/relationships/slide" Target="/ppt/slides/slide4.xml" Id="R1f474bb8dd4a4d4b" /><Relationship Type="http://schemas.openxmlformats.org/officeDocument/2006/relationships/slide" Target="/ppt/slides/slide5.xml" Id="Rbd526e70c33d475a" /><Relationship Type="http://schemas.openxmlformats.org/officeDocument/2006/relationships/slide" Target="/ppt/slides/slide6.xml" Id="R7f8d8ffbb5864470" /><Relationship Type="http://schemas.openxmlformats.org/officeDocument/2006/relationships/slide" Target="/ppt/slides/slide7.xml" Id="R26a62d2d2749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7e563dec6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d8fc751a4bea" /><Relationship Type="http://schemas.openxmlformats.org/officeDocument/2006/relationships/theme" Target="/ppt/slideMasters/theme/theme1.xml" Id="Raaab2f0bb667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3d8fc751a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59ffb507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df19bfe5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f8a7558b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74e9eb5c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520eec67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f12aa164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816aa83b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