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3ea1c04fb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66e1761ac4938"/>
  </p:sldMasterIdLst>
  <p:sldIdLst>
    <p:sldId xmlns:r="http://schemas.openxmlformats.org/officeDocument/2006/relationships" id="256" r:id="R17c3aff0d28f4a39"/>
    <p:sldId xmlns:r="http://schemas.openxmlformats.org/officeDocument/2006/relationships" id="257" r:id="Rd67b0774d2cb4b58"/>
    <p:sldId xmlns:r="http://schemas.openxmlformats.org/officeDocument/2006/relationships" id="258" r:id="Ra2fd6c15dc5c4a42"/>
    <p:sldId xmlns:r="http://schemas.openxmlformats.org/officeDocument/2006/relationships" id="259" r:id="R30045bf74a6d4dd9"/>
    <p:sldId xmlns:r="http://schemas.openxmlformats.org/officeDocument/2006/relationships" id="260" r:id="R7592c13231f54307"/>
    <p:sldId xmlns:r="http://schemas.openxmlformats.org/officeDocument/2006/relationships" id="261" r:id="Ree7515a32ca2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66e1761ac4938" /><Relationship Type="http://schemas.openxmlformats.org/officeDocument/2006/relationships/slide" Target="/ppt/slides/slide1.xml" Id="R17c3aff0d28f4a39" /><Relationship Type="http://schemas.openxmlformats.org/officeDocument/2006/relationships/slide" Target="/ppt/slides/slide2.xml" Id="Rd67b0774d2cb4b58" /><Relationship Type="http://schemas.openxmlformats.org/officeDocument/2006/relationships/slide" Target="/ppt/slides/slide3.xml" Id="Ra2fd6c15dc5c4a42" /><Relationship Type="http://schemas.openxmlformats.org/officeDocument/2006/relationships/slide" Target="/ppt/slides/slide4.xml" Id="R30045bf74a6d4dd9" /><Relationship Type="http://schemas.openxmlformats.org/officeDocument/2006/relationships/slide" Target="/ppt/slides/slide5.xml" Id="R7592c13231f54307" /><Relationship Type="http://schemas.openxmlformats.org/officeDocument/2006/relationships/slide" Target="/ppt/slides/slide6.xml" Id="Ree7515a32ca2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0c1376bd8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a824deb474589" /><Relationship Type="http://schemas.openxmlformats.org/officeDocument/2006/relationships/theme" Target="/ppt/slideMasters/theme/theme1.xml" Id="R380a14f2b1de40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a824deb4745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dcf9debd4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cb252305745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c7ed4733e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88f5d101041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05d5f281549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9907aa8f4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336 957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382 943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1 998 624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Verven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