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d3a9a310c6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15dd4c71ec45ec"/>
  </p:sldMasterIdLst>
  <p:sldIdLst>
    <p:sldId xmlns:r="http://schemas.openxmlformats.org/officeDocument/2006/relationships" id="256" r:id="R43441652cf594472"/>
    <p:sldId xmlns:r="http://schemas.openxmlformats.org/officeDocument/2006/relationships" id="257" r:id="R04bd24272a9a4f05"/>
    <p:sldId xmlns:r="http://schemas.openxmlformats.org/officeDocument/2006/relationships" id="258" r:id="R755b035e15974ef3"/>
    <p:sldId xmlns:r="http://schemas.openxmlformats.org/officeDocument/2006/relationships" id="259" r:id="R6ead555fdd414192"/>
    <p:sldId xmlns:r="http://schemas.openxmlformats.org/officeDocument/2006/relationships" id="260" r:id="R90ddabc59ee84208"/>
    <p:sldId xmlns:r="http://schemas.openxmlformats.org/officeDocument/2006/relationships" id="261" r:id="Rb71c6e872b9145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5dd4c71ec45ec" /><Relationship Type="http://schemas.openxmlformats.org/officeDocument/2006/relationships/slide" Target="/ppt/slides/slide1.xml" Id="R43441652cf594472" /><Relationship Type="http://schemas.openxmlformats.org/officeDocument/2006/relationships/slide" Target="/ppt/slides/slide2.xml" Id="R04bd24272a9a4f05" /><Relationship Type="http://schemas.openxmlformats.org/officeDocument/2006/relationships/slide" Target="/ppt/slides/slide3.xml" Id="R755b035e15974ef3" /><Relationship Type="http://schemas.openxmlformats.org/officeDocument/2006/relationships/slide" Target="/ppt/slides/slide4.xml" Id="R6ead555fdd414192" /><Relationship Type="http://schemas.openxmlformats.org/officeDocument/2006/relationships/slide" Target="/ppt/slides/slide5.xml" Id="R90ddabc59ee84208" /><Relationship Type="http://schemas.openxmlformats.org/officeDocument/2006/relationships/slide" Target="/ppt/slides/slide6.xml" Id="Rb71c6e872b9145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26a622460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784144b2b4e60" /><Relationship Type="http://schemas.openxmlformats.org/officeDocument/2006/relationships/theme" Target="/ppt/slideMasters/theme/theme1.xml" Id="R51f83ee122ed4d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a784144b2b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7f701c15c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2bf989b14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2c162dc3b41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7711e0732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1708629c2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274b416bb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Verven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992 121 696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 REVISJON AS</a:t>
            </a:r>
          </a:p>
        </p:txBody>
      </p:sp>
    </p:spTree>
  </p:cSld>
  <p:clrMapOvr>
    <a:masterClrMapping xmlns:a="http://schemas.openxmlformats.org/drawingml/2006/main"/>
  </p:clrMapOvr>
</p:sld>
</file>