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d75bb344beb40b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5284005c5c94a23"/>
  </p:sldMasterIdLst>
  <p:sldIdLst>
    <p:sldId xmlns:r="http://schemas.openxmlformats.org/officeDocument/2006/relationships" id="256" r:id="Rb3a7df6bcbd54bea"/>
    <p:sldId xmlns:r="http://schemas.openxmlformats.org/officeDocument/2006/relationships" id="257" r:id="Rbcbfc2bebbd14f91"/>
    <p:sldId xmlns:r="http://schemas.openxmlformats.org/officeDocument/2006/relationships" id="258" r:id="R8110fbb4c4204dd9"/>
    <p:sldId xmlns:r="http://schemas.openxmlformats.org/officeDocument/2006/relationships" id="259" r:id="R3671adb982ce43fc"/>
    <p:sldId xmlns:r="http://schemas.openxmlformats.org/officeDocument/2006/relationships" id="260" r:id="Rbe6b51fecdff4e86"/>
    <p:sldId xmlns:r="http://schemas.openxmlformats.org/officeDocument/2006/relationships" id="261" r:id="R288afc33328c487a"/>
    <p:sldId xmlns:r="http://schemas.openxmlformats.org/officeDocument/2006/relationships" id="262" r:id="Rc93e51734582466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284005c5c94a23" /><Relationship Type="http://schemas.openxmlformats.org/officeDocument/2006/relationships/slide" Target="/ppt/slides/slide1.xml" Id="Rb3a7df6bcbd54bea" /><Relationship Type="http://schemas.openxmlformats.org/officeDocument/2006/relationships/slide" Target="/ppt/slides/slide2.xml" Id="Rbcbfc2bebbd14f91" /><Relationship Type="http://schemas.openxmlformats.org/officeDocument/2006/relationships/slide" Target="/ppt/slides/slide3.xml" Id="R8110fbb4c4204dd9" /><Relationship Type="http://schemas.openxmlformats.org/officeDocument/2006/relationships/slide" Target="/ppt/slides/slide4.xml" Id="R3671adb982ce43fc" /><Relationship Type="http://schemas.openxmlformats.org/officeDocument/2006/relationships/slide" Target="/ppt/slides/slide5.xml" Id="Rbe6b51fecdff4e86" /><Relationship Type="http://schemas.openxmlformats.org/officeDocument/2006/relationships/slide" Target="/ppt/slides/slide6.xml" Id="R288afc33328c487a" /><Relationship Type="http://schemas.openxmlformats.org/officeDocument/2006/relationships/slide" Target="/ppt/slides/slide7.xml" Id="Rc93e51734582466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167dc74bd2434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fdf06a8b0c4a54" /><Relationship Type="http://schemas.openxmlformats.org/officeDocument/2006/relationships/theme" Target="/ppt/slideMasters/theme/theme1.xml" Id="R7c1c79d0bc5346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fdf06a8b0c4a5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096f67259643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ec8b9421574f2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93a435919946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a23c5ac9f84d2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d1fbe18487464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f05e4ebcec4bd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c1b411b8c9481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OLE B. MORK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B. MORK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B. MORK AS ble etablert [år] og holder til i Oppland.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B. MORK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B. MORK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B. MORK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3 150 948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758 077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575 353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2 229 876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3 219 717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B. MORK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BERNHOF MORK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B. MORK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Opplandsveien 414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7745 Oppland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74 28 92 65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992 115 653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B. MORK AS</a:t>
            </a:r>
          </a:p>
        </p:txBody>
      </p:sp>
    </p:spTree>
  </p:cSld>
  <p:clrMapOvr>
    <a:masterClrMapping xmlns:a="http://schemas.openxmlformats.org/drawingml/2006/main"/>
  </p:clrMapOvr>
</p:sld>
</file>