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e3a154929f4c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b237dc302c4f17"/>
  </p:sldMasterIdLst>
  <p:sldIdLst>
    <p:sldId xmlns:r="http://schemas.openxmlformats.org/officeDocument/2006/relationships" id="256" r:id="R3577d68555c24fa2"/>
    <p:sldId xmlns:r="http://schemas.openxmlformats.org/officeDocument/2006/relationships" id="257" r:id="R5177ac2b74d04c53"/>
    <p:sldId xmlns:r="http://schemas.openxmlformats.org/officeDocument/2006/relationships" id="258" r:id="R87aea76049f94293"/>
    <p:sldId xmlns:r="http://schemas.openxmlformats.org/officeDocument/2006/relationships" id="259" r:id="Rf2689c773ee848bb"/>
    <p:sldId xmlns:r="http://schemas.openxmlformats.org/officeDocument/2006/relationships" id="260" r:id="R7aef3125ee7e4d7d"/>
    <p:sldId xmlns:r="http://schemas.openxmlformats.org/officeDocument/2006/relationships" id="261" r:id="R38495f85d2904e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b237dc302c4f17" /><Relationship Type="http://schemas.openxmlformats.org/officeDocument/2006/relationships/slide" Target="/ppt/slides/slide1.xml" Id="R3577d68555c24fa2" /><Relationship Type="http://schemas.openxmlformats.org/officeDocument/2006/relationships/slide" Target="/ppt/slides/slide2.xml" Id="R5177ac2b74d04c53" /><Relationship Type="http://schemas.openxmlformats.org/officeDocument/2006/relationships/slide" Target="/ppt/slides/slide3.xml" Id="R87aea76049f94293" /><Relationship Type="http://schemas.openxmlformats.org/officeDocument/2006/relationships/slide" Target="/ppt/slides/slide4.xml" Id="Rf2689c773ee848bb" /><Relationship Type="http://schemas.openxmlformats.org/officeDocument/2006/relationships/slide" Target="/ppt/slides/slide5.xml" Id="R7aef3125ee7e4d7d" /><Relationship Type="http://schemas.openxmlformats.org/officeDocument/2006/relationships/slide" Target="/ppt/slides/slide6.xml" Id="R38495f85d2904e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468c6f01094a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4cec18f9446e4" /><Relationship Type="http://schemas.openxmlformats.org/officeDocument/2006/relationships/theme" Target="/ppt/slideMasters/theme/theme1.xml" Id="R7c839e1d5f1649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44cec18f9446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1501eac814e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f5ffd0fbd4d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c2383931a49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081b28b0841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42b2a1d4c43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2ffe7f97a40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FINN WILHELMSENS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WILHELMSENS STIFTELSE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16 963 267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16 342 227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9 769 487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287 838 394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292 403 894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Postboks 1131 Sentrum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0317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unifor@unifor.no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992 110 813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 WILHELMSENS STIFTELSE</a:t>
            </a:r>
          </a:p>
        </p:txBody>
      </p:sp>
    </p:spTree>
  </p:cSld>
  <p:clrMapOvr>
    <a:masterClrMapping xmlns:a="http://schemas.openxmlformats.org/drawingml/2006/main"/>
  </p:clrMapOvr>
</p:sld>
</file>