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b53abe258e42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326eebf97f470b"/>
  </p:sldMasterIdLst>
  <p:sldIdLst>
    <p:sldId xmlns:r="http://schemas.openxmlformats.org/officeDocument/2006/relationships" id="256" r:id="Rb36f460209924ca1"/>
    <p:sldId xmlns:r="http://schemas.openxmlformats.org/officeDocument/2006/relationships" id="257" r:id="R38ecae1ddc734516"/>
    <p:sldId xmlns:r="http://schemas.openxmlformats.org/officeDocument/2006/relationships" id="258" r:id="R0712cdeec81a4594"/>
    <p:sldId xmlns:r="http://schemas.openxmlformats.org/officeDocument/2006/relationships" id="259" r:id="R0bc60ba689554515"/>
    <p:sldId xmlns:r="http://schemas.openxmlformats.org/officeDocument/2006/relationships" id="260" r:id="Re77ad0dc5afa41ba"/>
    <p:sldId xmlns:r="http://schemas.openxmlformats.org/officeDocument/2006/relationships" id="261" r:id="R95eee47299794691"/>
    <p:sldId xmlns:r="http://schemas.openxmlformats.org/officeDocument/2006/relationships" id="262" r:id="R6e700a42c3d84b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26eebf97f470b" /><Relationship Type="http://schemas.openxmlformats.org/officeDocument/2006/relationships/slide" Target="/ppt/slides/slide1.xml" Id="Rb36f460209924ca1" /><Relationship Type="http://schemas.openxmlformats.org/officeDocument/2006/relationships/slide" Target="/ppt/slides/slide2.xml" Id="R38ecae1ddc734516" /><Relationship Type="http://schemas.openxmlformats.org/officeDocument/2006/relationships/slide" Target="/ppt/slides/slide3.xml" Id="R0712cdeec81a4594" /><Relationship Type="http://schemas.openxmlformats.org/officeDocument/2006/relationships/slide" Target="/ppt/slides/slide4.xml" Id="R0bc60ba689554515" /><Relationship Type="http://schemas.openxmlformats.org/officeDocument/2006/relationships/slide" Target="/ppt/slides/slide5.xml" Id="Re77ad0dc5afa41ba" /><Relationship Type="http://schemas.openxmlformats.org/officeDocument/2006/relationships/slide" Target="/ppt/slides/slide6.xml" Id="R95eee47299794691" /><Relationship Type="http://schemas.openxmlformats.org/officeDocument/2006/relationships/slide" Target="/ppt/slides/slide7.xml" Id="R6e700a42c3d84b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ca6b4418c44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1d597de754f35" /><Relationship Type="http://schemas.openxmlformats.org/officeDocument/2006/relationships/theme" Target="/ppt/slideMasters/theme/theme1.xml" Id="Rde7800d905c941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91d597de754f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4728a667541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33fbcb4f54b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b2aa88e9645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a46ba8d9d4e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00f3b1bd3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387fb8fbb42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72729e33d4c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 I SØR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I SØR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 I SØR UTVIKLING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I SØR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I SØR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I SØR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2 865 847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−5 276 049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6 741 706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36 263 579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I SØR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ARNE AAMODT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I SØR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tom@murisor.no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992 109 882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 I SØR UTVIKLING AS</a:t>
            </a:r>
          </a:p>
        </p:txBody>
      </p:sp>
    </p:spTree>
  </p:cSld>
  <p:clrMapOvr>
    <a:masterClrMapping xmlns:a="http://schemas.openxmlformats.org/drawingml/2006/main"/>
  </p:clrMapOvr>
</p:sld>
</file>