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e95292df0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19ff63ed84e32"/>
  </p:sldMasterIdLst>
  <p:sldIdLst>
    <p:sldId xmlns:r="http://schemas.openxmlformats.org/officeDocument/2006/relationships" id="256" r:id="R8bd1f4df32f44ec5"/>
    <p:sldId xmlns:r="http://schemas.openxmlformats.org/officeDocument/2006/relationships" id="257" r:id="Rb00ef4b711704173"/>
    <p:sldId xmlns:r="http://schemas.openxmlformats.org/officeDocument/2006/relationships" id="258" r:id="R93d188d28242499e"/>
    <p:sldId xmlns:r="http://schemas.openxmlformats.org/officeDocument/2006/relationships" id="259" r:id="R1b4c44c6a498499f"/>
    <p:sldId xmlns:r="http://schemas.openxmlformats.org/officeDocument/2006/relationships" id="260" r:id="R7d95c84a74a9490e"/>
    <p:sldId xmlns:r="http://schemas.openxmlformats.org/officeDocument/2006/relationships" id="261" r:id="R970d8fdc420e430a"/>
    <p:sldId xmlns:r="http://schemas.openxmlformats.org/officeDocument/2006/relationships" id="262" r:id="Re3b93db3cbd2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19ff63ed84e32" /><Relationship Type="http://schemas.openxmlformats.org/officeDocument/2006/relationships/slide" Target="/ppt/slides/slide1.xml" Id="R8bd1f4df32f44ec5" /><Relationship Type="http://schemas.openxmlformats.org/officeDocument/2006/relationships/slide" Target="/ppt/slides/slide2.xml" Id="Rb00ef4b711704173" /><Relationship Type="http://schemas.openxmlformats.org/officeDocument/2006/relationships/slide" Target="/ppt/slides/slide3.xml" Id="R93d188d28242499e" /><Relationship Type="http://schemas.openxmlformats.org/officeDocument/2006/relationships/slide" Target="/ppt/slides/slide4.xml" Id="R1b4c44c6a498499f" /><Relationship Type="http://schemas.openxmlformats.org/officeDocument/2006/relationships/slide" Target="/ppt/slides/slide5.xml" Id="R7d95c84a74a9490e" /><Relationship Type="http://schemas.openxmlformats.org/officeDocument/2006/relationships/slide" Target="/ppt/slides/slide6.xml" Id="R970d8fdc420e430a" /><Relationship Type="http://schemas.openxmlformats.org/officeDocument/2006/relationships/slide" Target="/ppt/slides/slide7.xml" Id="Re3b93db3cbd2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81cda1c7a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8039ab8264814" /><Relationship Type="http://schemas.openxmlformats.org/officeDocument/2006/relationships/theme" Target="/ppt/slideMasters/theme/theme1.xml" Id="R620e17b34e94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8039ab826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32c020aa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a2df3ede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b69ed5bf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454aac26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3521bc6a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f437e4df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69d58f70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