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63f124ef8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7b70fa1d7a41cc"/>
  </p:sldMasterIdLst>
  <p:sldIdLst>
    <p:sldId xmlns:r="http://schemas.openxmlformats.org/officeDocument/2006/relationships" id="256" r:id="R21964ece1cd34a50"/>
    <p:sldId xmlns:r="http://schemas.openxmlformats.org/officeDocument/2006/relationships" id="257" r:id="R22cea98df69a4429"/>
    <p:sldId xmlns:r="http://schemas.openxmlformats.org/officeDocument/2006/relationships" id="258" r:id="Rc4dc5986a3b34861"/>
    <p:sldId xmlns:r="http://schemas.openxmlformats.org/officeDocument/2006/relationships" id="259" r:id="R7e0ebda707744de5"/>
    <p:sldId xmlns:r="http://schemas.openxmlformats.org/officeDocument/2006/relationships" id="260" r:id="Rf68748152c1f4dea"/>
    <p:sldId xmlns:r="http://schemas.openxmlformats.org/officeDocument/2006/relationships" id="261" r:id="Rf4add1c78b0e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b70fa1d7a41cc" /><Relationship Type="http://schemas.openxmlformats.org/officeDocument/2006/relationships/slide" Target="/ppt/slides/slide1.xml" Id="R21964ece1cd34a50" /><Relationship Type="http://schemas.openxmlformats.org/officeDocument/2006/relationships/slide" Target="/ppt/slides/slide2.xml" Id="R22cea98df69a4429" /><Relationship Type="http://schemas.openxmlformats.org/officeDocument/2006/relationships/slide" Target="/ppt/slides/slide3.xml" Id="Rc4dc5986a3b34861" /><Relationship Type="http://schemas.openxmlformats.org/officeDocument/2006/relationships/slide" Target="/ppt/slides/slide4.xml" Id="R7e0ebda707744de5" /><Relationship Type="http://schemas.openxmlformats.org/officeDocument/2006/relationships/slide" Target="/ppt/slides/slide5.xml" Id="Rf68748152c1f4dea" /><Relationship Type="http://schemas.openxmlformats.org/officeDocument/2006/relationships/slide" Target="/ppt/slides/slide6.xml" Id="Rf4add1c78b0e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e06ffecc4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03210d95f4a2c" /><Relationship Type="http://schemas.openxmlformats.org/officeDocument/2006/relationships/theme" Target="/ppt/slideMasters/theme/theme1.xml" Id="Rbcf98ee66adf49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03210d95f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a1e5ae494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68c9e4169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d07a19103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c32abbf6d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0a75ff26448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1d82c9312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