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1e00ab4b5841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97baafd4634eab"/>
  </p:sldMasterIdLst>
  <p:sldIdLst>
    <p:sldId xmlns:r="http://schemas.openxmlformats.org/officeDocument/2006/relationships" id="256" r:id="Rc0c05abc187f4de1"/>
    <p:sldId xmlns:r="http://schemas.openxmlformats.org/officeDocument/2006/relationships" id="257" r:id="R7632d23cd80e4627"/>
    <p:sldId xmlns:r="http://schemas.openxmlformats.org/officeDocument/2006/relationships" id="258" r:id="R1a38b4df3d124d12"/>
    <p:sldId xmlns:r="http://schemas.openxmlformats.org/officeDocument/2006/relationships" id="259" r:id="R95c7a16361804e50"/>
    <p:sldId xmlns:r="http://schemas.openxmlformats.org/officeDocument/2006/relationships" id="260" r:id="R74ae0a1307c3434f"/>
    <p:sldId xmlns:r="http://schemas.openxmlformats.org/officeDocument/2006/relationships" id="261" r:id="R97ba646373b84be6"/>
    <p:sldId xmlns:r="http://schemas.openxmlformats.org/officeDocument/2006/relationships" id="262" r:id="R9193317f47b1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7baafd4634eab" /><Relationship Type="http://schemas.openxmlformats.org/officeDocument/2006/relationships/slide" Target="/ppt/slides/slide1.xml" Id="Rc0c05abc187f4de1" /><Relationship Type="http://schemas.openxmlformats.org/officeDocument/2006/relationships/slide" Target="/ppt/slides/slide2.xml" Id="R7632d23cd80e4627" /><Relationship Type="http://schemas.openxmlformats.org/officeDocument/2006/relationships/slide" Target="/ppt/slides/slide3.xml" Id="R1a38b4df3d124d12" /><Relationship Type="http://schemas.openxmlformats.org/officeDocument/2006/relationships/slide" Target="/ppt/slides/slide4.xml" Id="R95c7a16361804e50" /><Relationship Type="http://schemas.openxmlformats.org/officeDocument/2006/relationships/slide" Target="/ppt/slides/slide5.xml" Id="R74ae0a1307c3434f" /><Relationship Type="http://schemas.openxmlformats.org/officeDocument/2006/relationships/slide" Target="/ppt/slides/slide6.xml" Id="R97ba646373b84be6" /><Relationship Type="http://schemas.openxmlformats.org/officeDocument/2006/relationships/slide" Target="/ppt/slides/slide7.xml" Id="R9193317f47b1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1e7fc35424d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9b21944e74013" /><Relationship Type="http://schemas.openxmlformats.org/officeDocument/2006/relationships/theme" Target="/ppt/slideMasters/theme/theme1.xml" Id="R08166280304343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19b21944e740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c30465bd842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a848261704c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c2fed54d444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78841745d42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bdc4a72e54e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1c118345a44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f40b0c1384f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36 083 759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374 591 473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376 189 077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