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2bd859c3e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cd1c3f90745be"/>
  </p:sldMasterIdLst>
  <p:sldIdLst>
    <p:sldId xmlns:r="http://schemas.openxmlformats.org/officeDocument/2006/relationships" id="256" r:id="R2ef8bc457833410e"/>
    <p:sldId xmlns:r="http://schemas.openxmlformats.org/officeDocument/2006/relationships" id="257" r:id="R6fbfe4026a8e4c3f"/>
    <p:sldId xmlns:r="http://schemas.openxmlformats.org/officeDocument/2006/relationships" id="258" r:id="R66e30bcfa2fd4512"/>
    <p:sldId xmlns:r="http://schemas.openxmlformats.org/officeDocument/2006/relationships" id="259" r:id="R7525683be12b4bfb"/>
    <p:sldId xmlns:r="http://schemas.openxmlformats.org/officeDocument/2006/relationships" id="260" r:id="R0d4e1fc8977e4b81"/>
    <p:sldId xmlns:r="http://schemas.openxmlformats.org/officeDocument/2006/relationships" id="261" r:id="Rfad9fc5b033b419d"/>
    <p:sldId xmlns:r="http://schemas.openxmlformats.org/officeDocument/2006/relationships" id="262" r:id="R2e68d07b560d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cd1c3f90745be" /><Relationship Type="http://schemas.openxmlformats.org/officeDocument/2006/relationships/slide" Target="/ppt/slides/slide1.xml" Id="R2ef8bc457833410e" /><Relationship Type="http://schemas.openxmlformats.org/officeDocument/2006/relationships/slide" Target="/ppt/slides/slide2.xml" Id="R6fbfe4026a8e4c3f" /><Relationship Type="http://schemas.openxmlformats.org/officeDocument/2006/relationships/slide" Target="/ppt/slides/slide3.xml" Id="R66e30bcfa2fd4512" /><Relationship Type="http://schemas.openxmlformats.org/officeDocument/2006/relationships/slide" Target="/ppt/slides/slide4.xml" Id="R7525683be12b4bfb" /><Relationship Type="http://schemas.openxmlformats.org/officeDocument/2006/relationships/slide" Target="/ppt/slides/slide5.xml" Id="R0d4e1fc8977e4b81" /><Relationship Type="http://schemas.openxmlformats.org/officeDocument/2006/relationships/slide" Target="/ppt/slides/slide6.xml" Id="Rfad9fc5b033b419d" /><Relationship Type="http://schemas.openxmlformats.org/officeDocument/2006/relationships/slide" Target="/ppt/slides/slide7.xml" Id="R2e68d07b560d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075aea08f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e271cec341ee" /><Relationship Type="http://schemas.openxmlformats.org/officeDocument/2006/relationships/theme" Target="/ppt/slideMasters/theme/theme1.xml" Id="R5339f579a1ea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de271cec3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d791e227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da2f639e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28770eed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90f91d2a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b0fd2a38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d624ddc1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6bfe4f3eb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