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df2322c21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e7120377b4ccd"/>
  </p:sldMasterIdLst>
  <p:sldIdLst>
    <p:sldId xmlns:r="http://schemas.openxmlformats.org/officeDocument/2006/relationships" id="256" r:id="R6c978b15ef6244d0"/>
    <p:sldId xmlns:r="http://schemas.openxmlformats.org/officeDocument/2006/relationships" id="257" r:id="Rb60f8bcb609c4b84"/>
    <p:sldId xmlns:r="http://schemas.openxmlformats.org/officeDocument/2006/relationships" id="258" r:id="R8b6e0826e60848d7"/>
    <p:sldId xmlns:r="http://schemas.openxmlformats.org/officeDocument/2006/relationships" id="259" r:id="R15616ecb0a374830"/>
    <p:sldId xmlns:r="http://schemas.openxmlformats.org/officeDocument/2006/relationships" id="260" r:id="R5c6927f3b80b434b"/>
    <p:sldId xmlns:r="http://schemas.openxmlformats.org/officeDocument/2006/relationships" id="261" r:id="Rbacef4985adb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e7120377b4ccd" /><Relationship Type="http://schemas.openxmlformats.org/officeDocument/2006/relationships/slide" Target="/ppt/slides/slide1.xml" Id="R6c978b15ef6244d0" /><Relationship Type="http://schemas.openxmlformats.org/officeDocument/2006/relationships/slide" Target="/ppt/slides/slide2.xml" Id="Rb60f8bcb609c4b84" /><Relationship Type="http://schemas.openxmlformats.org/officeDocument/2006/relationships/slide" Target="/ppt/slides/slide3.xml" Id="R8b6e0826e60848d7" /><Relationship Type="http://schemas.openxmlformats.org/officeDocument/2006/relationships/slide" Target="/ppt/slides/slide4.xml" Id="R15616ecb0a374830" /><Relationship Type="http://schemas.openxmlformats.org/officeDocument/2006/relationships/slide" Target="/ppt/slides/slide5.xml" Id="R5c6927f3b80b434b" /><Relationship Type="http://schemas.openxmlformats.org/officeDocument/2006/relationships/slide" Target="/ppt/slides/slide6.xml" Id="Rbacef4985adb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da4322248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d06b84120469a" /><Relationship Type="http://schemas.openxmlformats.org/officeDocument/2006/relationships/theme" Target="/ppt/slideMasters/theme/theme1.xml" Id="Rbefa6aad9210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d06b84120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c50ed14314c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6201cfddb4e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4fdf66fe7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6c9849b9f43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0622c3c5b45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6fa425295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ROHATT AS</a:t>
            </a:r>
          </a:p>
        </p:txBody>
      </p:sp>
    </p:spTree>
  </p:cSld>
  <p:clrMapOvr>
    <a:masterClrMapping xmlns:a="http://schemas.openxmlformats.org/drawingml/2006/main"/>
  </p:clrMapOvr>
</p:sld>
</file>