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3d9887bacf47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fea033e55a4a8b"/>
  </p:sldMasterIdLst>
  <p:sldIdLst>
    <p:sldId xmlns:r="http://schemas.openxmlformats.org/officeDocument/2006/relationships" id="256" r:id="Rf37c0f9d91d447a7"/>
    <p:sldId xmlns:r="http://schemas.openxmlformats.org/officeDocument/2006/relationships" id="257" r:id="R3a34e0c03bc84ee0"/>
    <p:sldId xmlns:r="http://schemas.openxmlformats.org/officeDocument/2006/relationships" id="258" r:id="R670347dd67274255"/>
    <p:sldId xmlns:r="http://schemas.openxmlformats.org/officeDocument/2006/relationships" id="259" r:id="R3b75024895cc4919"/>
    <p:sldId xmlns:r="http://schemas.openxmlformats.org/officeDocument/2006/relationships" id="260" r:id="R52771dadb0ce48ad"/>
    <p:sldId xmlns:r="http://schemas.openxmlformats.org/officeDocument/2006/relationships" id="261" r:id="R341766c916914dd4"/>
    <p:sldId xmlns:r="http://schemas.openxmlformats.org/officeDocument/2006/relationships" id="262" r:id="R23c52ae3bd5b48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fea033e55a4a8b" /><Relationship Type="http://schemas.openxmlformats.org/officeDocument/2006/relationships/slide" Target="/ppt/slides/slide1.xml" Id="Rf37c0f9d91d447a7" /><Relationship Type="http://schemas.openxmlformats.org/officeDocument/2006/relationships/slide" Target="/ppt/slides/slide2.xml" Id="R3a34e0c03bc84ee0" /><Relationship Type="http://schemas.openxmlformats.org/officeDocument/2006/relationships/slide" Target="/ppt/slides/slide3.xml" Id="R670347dd67274255" /><Relationship Type="http://schemas.openxmlformats.org/officeDocument/2006/relationships/slide" Target="/ppt/slides/slide4.xml" Id="R3b75024895cc4919" /><Relationship Type="http://schemas.openxmlformats.org/officeDocument/2006/relationships/slide" Target="/ppt/slides/slide5.xml" Id="R52771dadb0ce48ad" /><Relationship Type="http://schemas.openxmlformats.org/officeDocument/2006/relationships/slide" Target="/ppt/slides/slide6.xml" Id="R341766c916914dd4" /><Relationship Type="http://schemas.openxmlformats.org/officeDocument/2006/relationships/slide" Target="/ppt/slides/slide7.xml" Id="R23c52ae3bd5b48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ce7c7e89743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bc610b28a4aeb" /><Relationship Type="http://schemas.openxmlformats.org/officeDocument/2006/relationships/theme" Target="/ppt/slideMasters/theme/theme1.xml" Id="R4e21785d9b544a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4bc610b28a4a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9a1f1b7aa4d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8500d6b2547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ee987eff447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591a1bdd249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20de992e745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2d565e39444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dc166cd6f43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−249 512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19 705 399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343 800 947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343 969 818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STIG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