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003726f38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6c92556c44dd8"/>
  </p:sldMasterIdLst>
  <p:sldIdLst>
    <p:sldId xmlns:r="http://schemas.openxmlformats.org/officeDocument/2006/relationships" id="256" r:id="R3fcf9cfae0dc44a1"/>
    <p:sldId xmlns:r="http://schemas.openxmlformats.org/officeDocument/2006/relationships" id="257" r:id="R23c7d5b788b947a0"/>
    <p:sldId xmlns:r="http://schemas.openxmlformats.org/officeDocument/2006/relationships" id="258" r:id="Rf0d6656ff664406b"/>
    <p:sldId xmlns:r="http://schemas.openxmlformats.org/officeDocument/2006/relationships" id="259" r:id="Rfc523e8800f34ef7"/>
    <p:sldId xmlns:r="http://schemas.openxmlformats.org/officeDocument/2006/relationships" id="260" r:id="Red190d01afac44da"/>
    <p:sldId xmlns:r="http://schemas.openxmlformats.org/officeDocument/2006/relationships" id="261" r:id="Re198d09a1af44e59"/>
    <p:sldId xmlns:r="http://schemas.openxmlformats.org/officeDocument/2006/relationships" id="262" r:id="R40c4d4910e15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6c92556c44dd8" /><Relationship Type="http://schemas.openxmlformats.org/officeDocument/2006/relationships/slide" Target="/ppt/slides/slide1.xml" Id="R3fcf9cfae0dc44a1" /><Relationship Type="http://schemas.openxmlformats.org/officeDocument/2006/relationships/slide" Target="/ppt/slides/slide2.xml" Id="R23c7d5b788b947a0" /><Relationship Type="http://schemas.openxmlformats.org/officeDocument/2006/relationships/slide" Target="/ppt/slides/slide3.xml" Id="Rf0d6656ff664406b" /><Relationship Type="http://schemas.openxmlformats.org/officeDocument/2006/relationships/slide" Target="/ppt/slides/slide4.xml" Id="Rfc523e8800f34ef7" /><Relationship Type="http://schemas.openxmlformats.org/officeDocument/2006/relationships/slide" Target="/ppt/slides/slide5.xml" Id="Red190d01afac44da" /><Relationship Type="http://schemas.openxmlformats.org/officeDocument/2006/relationships/slide" Target="/ppt/slides/slide6.xml" Id="Re198d09a1af44e59" /><Relationship Type="http://schemas.openxmlformats.org/officeDocument/2006/relationships/slide" Target="/ppt/slides/slide7.xml" Id="R40c4d4910e15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22dae5095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3b4327cd47f2" /><Relationship Type="http://schemas.openxmlformats.org/officeDocument/2006/relationships/theme" Target="/ppt/slideMasters/theme/theme1.xml" Id="R79dc6e35206f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33b4327cd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0ace2392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69ab57878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6de0e9f7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39af4c55a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3c6d6ac7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0aaacb9b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6d720905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