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5ae8b81fcc49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961fafdd6e430f"/>
  </p:sldMasterIdLst>
  <p:sldIdLst>
    <p:sldId xmlns:r="http://schemas.openxmlformats.org/officeDocument/2006/relationships" id="256" r:id="R2d079225a60641b4"/>
    <p:sldId xmlns:r="http://schemas.openxmlformats.org/officeDocument/2006/relationships" id="257" r:id="R36e23e410b854676"/>
    <p:sldId xmlns:r="http://schemas.openxmlformats.org/officeDocument/2006/relationships" id="258" r:id="Rdd3cfe49354f46dd"/>
    <p:sldId xmlns:r="http://schemas.openxmlformats.org/officeDocument/2006/relationships" id="259" r:id="Rbff4af3bb0304ac6"/>
    <p:sldId xmlns:r="http://schemas.openxmlformats.org/officeDocument/2006/relationships" id="260" r:id="Rfb2869c520314068"/>
    <p:sldId xmlns:r="http://schemas.openxmlformats.org/officeDocument/2006/relationships" id="261" r:id="R8f3f38d2f8254f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961fafdd6e430f" /><Relationship Type="http://schemas.openxmlformats.org/officeDocument/2006/relationships/slide" Target="/ppt/slides/slide1.xml" Id="R2d079225a60641b4" /><Relationship Type="http://schemas.openxmlformats.org/officeDocument/2006/relationships/slide" Target="/ppt/slides/slide2.xml" Id="R36e23e410b854676" /><Relationship Type="http://schemas.openxmlformats.org/officeDocument/2006/relationships/slide" Target="/ppt/slides/slide3.xml" Id="Rdd3cfe49354f46dd" /><Relationship Type="http://schemas.openxmlformats.org/officeDocument/2006/relationships/slide" Target="/ppt/slides/slide4.xml" Id="Rbff4af3bb0304ac6" /><Relationship Type="http://schemas.openxmlformats.org/officeDocument/2006/relationships/slide" Target="/ppt/slides/slide5.xml" Id="Rfb2869c520314068" /><Relationship Type="http://schemas.openxmlformats.org/officeDocument/2006/relationships/slide" Target="/ppt/slides/slide6.xml" Id="R8f3f38d2f8254f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273910dc3b45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1f8dba0d3468d" /><Relationship Type="http://schemas.openxmlformats.org/officeDocument/2006/relationships/theme" Target="/ppt/slideMasters/theme/theme1.xml" Id="R1814ae0ed8ea44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21f8dba0d346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70bb8994246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60be7d6ff48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93a5ca8af44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0e98767de43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a508c46dd49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3f063240842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Berget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2009 Nordby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