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d7ec8edb954c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976c2d04a948ee"/>
  </p:sldMasterIdLst>
  <p:sldIdLst>
    <p:sldId xmlns:r="http://schemas.openxmlformats.org/officeDocument/2006/relationships" id="256" r:id="R6a981911317d46da"/>
    <p:sldId xmlns:r="http://schemas.openxmlformats.org/officeDocument/2006/relationships" id="257" r:id="R0d0bed3a0f3e4aa0"/>
    <p:sldId xmlns:r="http://schemas.openxmlformats.org/officeDocument/2006/relationships" id="258" r:id="Rb46e9243451a424f"/>
    <p:sldId xmlns:r="http://schemas.openxmlformats.org/officeDocument/2006/relationships" id="259" r:id="R620f5cecadc14661"/>
    <p:sldId xmlns:r="http://schemas.openxmlformats.org/officeDocument/2006/relationships" id="260" r:id="R03d42024a25c4a72"/>
    <p:sldId xmlns:r="http://schemas.openxmlformats.org/officeDocument/2006/relationships" id="261" r:id="R45d8fc6d4ac24e6f"/>
    <p:sldId xmlns:r="http://schemas.openxmlformats.org/officeDocument/2006/relationships" id="262" r:id="Rd54e4c3cfca84f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76c2d04a948ee" /><Relationship Type="http://schemas.openxmlformats.org/officeDocument/2006/relationships/slide" Target="/ppt/slides/slide1.xml" Id="R6a981911317d46da" /><Relationship Type="http://schemas.openxmlformats.org/officeDocument/2006/relationships/slide" Target="/ppt/slides/slide2.xml" Id="R0d0bed3a0f3e4aa0" /><Relationship Type="http://schemas.openxmlformats.org/officeDocument/2006/relationships/slide" Target="/ppt/slides/slide3.xml" Id="Rb46e9243451a424f" /><Relationship Type="http://schemas.openxmlformats.org/officeDocument/2006/relationships/slide" Target="/ppt/slides/slide4.xml" Id="R620f5cecadc14661" /><Relationship Type="http://schemas.openxmlformats.org/officeDocument/2006/relationships/slide" Target="/ppt/slides/slide5.xml" Id="R03d42024a25c4a72" /><Relationship Type="http://schemas.openxmlformats.org/officeDocument/2006/relationships/slide" Target="/ppt/slides/slide6.xml" Id="R45d8fc6d4ac24e6f" /><Relationship Type="http://schemas.openxmlformats.org/officeDocument/2006/relationships/slide" Target="/ppt/slides/slide7.xml" Id="Rd54e4c3cfca84f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485365525a41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3307b5fb0432a" /><Relationship Type="http://schemas.openxmlformats.org/officeDocument/2006/relationships/theme" Target="/ppt/slideMasters/theme/theme1.xml" Id="Rca6cfd434a5244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c3307b5fb043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aee7be9ee4a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042d9691e40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6ff5c806442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2c3f90f5146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10419062b47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6a1a9f19041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57b569fe84e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BJØRNNES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6 585 820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86 711 706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87 211 410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TROND-ØYSTEIN BJØRNNES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VIGDIS LEDAL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Stjørdalsveien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992 107 294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BJØRNNES AS</a:t>
            </a:r>
          </a:p>
        </p:txBody>
      </p:sp>
    </p:spTree>
  </p:cSld>
  <p:clrMapOvr>
    <a:masterClrMapping xmlns:a="http://schemas.openxmlformats.org/drawingml/2006/main"/>
  </p:clrMapOvr>
</p:sld>
</file>