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449bb580c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9328d1de5e44b2"/>
  </p:sldMasterIdLst>
  <p:sldIdLst>
    <p:sldId xmlns:r="http://schemas.openxmlformats.org/officeDocument/2006/relationships" id="256" r:id="R327792a94f6749ab"/>
    <p:sldId xmlns:r="http://schemas.openxmlformats.org/officeDocument/2006/relationships" id="257" r:id="R6cffb4b2008c41ab"/>
    <p:sldId xmlns:r="http://schemas.openxmlformats.org/officeDocument/2006/relationships" id="258" r:id="R276a1565fc2f428c"/>
    <p:sldId xmlns:r="http://schemas.openxmlformats.org/officeDocument/2006/relationships" id="259" r:id="Reb47ce9d541b4623"/>
    <p:sldId xmlns:r="http://schemas.openxmlformats.org/officeDocument/2006/relationships" id="260" r:id="Rae1dad8330d74561"/>
    <p:sldId xmlns:r="http://schemas.openxmlformats.org/officeDocument/2006/relationships" id="261" r:id="R9c689b2efe034792"/>
    <p:sldId xmlns:r="http://schemas.openxmlformats.org/officeDocument/2006/relationships" id="262" r:id="R29bf2bee6411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328d1de5e44b2" /><Relationship Type="http://schemas.openxmlformats.org/officeDocument/2006/relationships/slide" Target="/ppt/slides/slide1.xml" Id="R327792a94f6749ab" /><Relationship Type="http://schemas.openxmlformats.org/officeDocument/2006/relationships/slide" Target="/ppt/slides/slide2.xml" Id="R6cffb4b2008c41ab" /><Relationship Type="http://schemas.openxmlformats.org/officeDocument/2006/relationships/slide" Target="/ppt/slides/slide3.xml" Id="R276a1565fc2f428c" /><Relationship Type="http://schemas.openxmlformats.org/officeDocument/2006/relationships/slide" Target="/ppt/slides/slide4.xml" Id="Reb47ce9d541b4623" /><Relationship Type="http://schemas.openxmlformats.org/officeDocument/2006/relationships/slide" Target="/ppt/slides/slide5.xml" Id="Rae1dad8330d74561" /><Relationship Type="http://schemas.openxmlformats.org/officeDocument/2006/relationships/slide" Target="/ppt/slides/slide6.xml" Id="R9c689b2efe034792" /><Relationship Type="http://schemas.openxmlformats.org/officeDocument/2006/relationships/slide" Target="/ppt/slides/slide7.xml" Id="R29bf2bee6411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bb50bae48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33fc9c51f4994" /><Relationship Type="http://schemas.openxmlformats.org/officeDocument/2006/relationships/theme" Target="/ppt/slideMasters/theme/theme1.xml" Id="R8aa4a7333c6e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33fc9c51f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f9d45e0cb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eed92eeff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2cde61f7f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2f6f01807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04db1ab9b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effabeef646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9a81f52a8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BJØRNNES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6 585 820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86 711 706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87 211 410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TROND-ØYSTEIN BJØRNNES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VIGDIS LEDAL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992 107 294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