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853e6a9d7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cc17369034a84"/>
  </p:sldMasterIdLst>
  <p:sldIdLst>
    <p:sldId xmlns:r="http://schemas.openxmlformats.org/officeDocument/2006/relationships" id="256" r:id="Rada2b20155aa4a2d"/>
    <p:sldId xmlns:r="http://schemas.openxmlformats.org/officeDocument/2006/relationships" id="257" r:id="Rbea1eb587702434b"/>
    <p:sldId xmlns:r="http://schemas.openxmlformats.org/officeDocument/2006/relationships" id="258" r:id="R1e64aabd27794924"/>
    <p:sldId xmlns:r="http://schemas.openxmlformats.org/officeDocument/2006/relationships" id="259" r:id="Rb0230008decd4d04"/>
    <p:sldId xmlns:r="http://schemas.openxmlformats.org/officeDocument/2006/relationships" id="260" r:id="Rcc1e9ea6d50f41ee"/>
    <p:sldId xmlns:r="http://schemas.openxmlformats.org/officeDocument/2006/relationships" id="261" r:id="Rabbebe2d843547ae"/>
    <p:sldId xmlns:r="http://schemas.openxmlformats.org/officeDocument/2006/relationships" id="262" r:id="R8930fea8372b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cc17369034a84" /><Relationship Type="http://schemas.openxmlformats.org/officeDocument/2006/relationships/slide" Target="/ppt/slides/slide1.xml" Id="Rada2b20155aa4a2d" /><Relationship Type="http://schemas.openxmlformats.org/officeDocument/2006/relationships/slide" Target="/ppt/slides/slide2.xml" Id="Rbea1eb587702434b" /><Relationship Type="http://schemas.openxmlformats.org/officeDocument/2006/relationships/slide" Target="/ppt/slides/slide3.xml" Id="R1e64aabd27794924" /><Relationship Type="http://schemas.openxmlformats.org/officeDocument/2006/relationships/slide" Target="/ppt/slides/slide4.xml" Id="Rb0230008decd4d04" /><Relationship Type="http://schemas.openxmlformats.org/officeDocument/2006/relationships/slide" Target="/ppt/slides/slide5.xml" Id="Rcc1e9ea6d50f41ee" /><Relationship Type="http://schemas.openxmlformats.org/officeDocument/2006/relationships/slide" Target="/ppt/slides/slide6.xml" Id="Rabbebe2d843547ae" /><Relationship Type="http://schemas.openxmlformats.org/officeDocument/2006/relationships/slide" Target="/ppt/slides/slide7.xml" Id="R8930fea8372b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35c9e2bbb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a0050a9f4fd1" /><Relationship Type="http://schemas.openxmlformats.org/officeDocument/2006/relationships/theme" Target="/ppt/slideMasters/theme/theme1.xml" Id="R5851ef04b884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ba0050a9f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888fa460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80927023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edf55df96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3acb3ad96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fa084029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c2e3e9b9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75591fd0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