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dcdd6cc35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df2969abd4e80"/>
  </p:sldMasterIdLst>
  <p:sldIdLst>
    <p:sldId xmlns:r="http://schemas.openxmlformats.org/officeDocument/2006/relationships" id="256" r:id="R45033317db6f427c"/>
    <p:sldId xmlns:r="http://schemas.openxmlformats.org/officeDocument/2006/relationships" id="257" r:id="R75ad8a1883f141ad"/>
    <p:sldId xmlns:r="http://schemas.openxmlformats.org/officeDocument/2006/relationships" id="258" r:id="Ree12bd2312774339"/>
    <p:sldId xmlns:r="http://schemas.openxmlformats.org/officeDocument/2006/relationships" id="259" r:id="R53bc695ea1954044"/>
    <p:sldId xmlns:r="http://schemas.openxmlformats.org/officeDocument/2006/relationships" id="260" r:id="Rb48a8bc5e65a4b36"/>
    <p:sldId xmlns:r="http://schemas.openxmlformats.org/officeDocument/2006/relationships" id="261" r:id="R4ff023b0c3334612"/>
    <p:sldId xmlns:r="http://schemas.openxmlformats.org/officeDocument/2006/relationships" id="262" r:id="R9d3b00a37c8e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df2969abd4e80" /><Relationship Type="http://schemas.openxmlformats.org/officeDocument/2006/relationships/slide" Target="/ppt/slides/slide1.xml" Id="R45033317db6f427c" /><Relationship Type="http://schemas.openxmlformats.org/officeDocument/2006/relationships/slide" Target="/ppt/slides/slide2.xml" Id="R75ad8a1883f141ad" /><Relationship Type="http://schemas.openxmlformats.org/officeDocument/2006/relationships/slide" Target="/ppt/slides/slide3.xml" Id="Ree12bd2312774339" /><Relationship Type="http://schemas.openxmlformats.org/officeDocument/2006/relationships/slide" Target="/ppt/slides/slide4.xml" Id="R53bc695ea1954044" /><Relationship Type="http://schemas.openxmlformats.org/officeDocument/2006/relationships/slide" Target="/ppt/slides/slide5.xml" Id="Rb48a8bc5e65a4b36" /><Relationship Type="http://schemas.openxmlformats.org/officeDocument/2006/relationships/slide" Target="/ppt/slides/slide6.xml" Id="R4ff023b0c3334612" /><Relationship Type="http://schemas.openxmlformats.org/officeDocument/2006/relationships/slide" Target="/ppt/slides/slide7.xml" Id="R9d3b00a37c8e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2802b585a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fbe0253074607" /><Relationship Type="http://schemas.openxmlformats.org/officeDocument/2006/relationships/theme" Target="/ppt/slideMasters/theme/theme1.xml" Id="Rc6ce90d7cb18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fbe02530746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7ec531b4a4a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81d9bbb41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a5e9587b7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8d0f1b3e8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14ff43a1f48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25a364e164e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99ccdcb934e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WEISSHORN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WEISSHORN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43 321 224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613 517 917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641 865 759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ASPELIN RAMM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ninette.jurs@aspelinramm.no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992 100 109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WEISSHORN AS</a:t>
            </a:r>
          </a:p>
        </p:txBody>
      </p:sp>
    </p:spTree>
  </p:cSld>
  <p:clrMapOvr>
    <a:masterClrMapping xmlns:a="http://schemas.openxmlformats.org/drawingml/2006/main"/>
  </p:clrMapOvr>
</p:sld>
</file>