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452bc6c5e746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d4a0225dc04448"/>
  </p:sldMasterIdLst>
  <p:sldIdLst>
    <p:sldId xmlns:r="http://schemas.openxmlformats.org/officeDocument/2006/relationships" id="256" r:id="R05d500b2023b4cbd"/>
    <p:sldId xmlns:r="http://schemas.openxmlformats.org/officeDocument/2006/relationships" id="257" r:id="R7c84e16979fe46d8"/>
    <p:sldId xmlns:r="http://schemas.openxmlformats.org/officeDocument/2006/relationships" id="258" r:id="Rce93352881574cea"/>
    <p:sldId xmlns:r="http://schemas.openxmlformats.org/officeDocument/2006/relationships" id="259" r:id="R2199d9c1a293458c"/>
    <p:sldId xmlns:r="http://schemas.openxmlformats.org/officeDocument/2006/relationships" id="260" r:id="R31868777d79f4eb7"/>
    <p:sldId xmlns:r="http://schemas.openxmlformats.org/officeDocument/2006/relationships" id="261" r:id="Re32d9987496443f8"/>
    <p:sldId xmlns:r="http://schemas.openxmlformats.org/officeDocument/2006/relationships" id="262" r:id="Rfc38b186315844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d4a0225dc04448" /><Relationship Type="http://schemas.openxmlformats.org/officeDocument/2006/relationships/slide" Target="/ppt/slides/slide1.xml" Id="R05d500b2023b4cbd" /><Relationship Type="http://schemas.openxmlformats.org/officeDocument/2006/relationships/slide" Target="/ppt/slides/slide2.xml" Id="R7c84e16979fe46d8" /><Relationship Type="http://schemas.openxmlformats.org/officeDocument/2006/relationships/slide" Target="/ppt/slides/slide3.xml" Id="Rce93352881574cea" /><Relationship Type="http://schemas.openxmlformats.org/officeDocument/2006/relationships/slide" Target="/ppt/slides/slide4.xml" Id="R2199d9c1a293458c" /><Relationship Type="http://schemas.openxmlformats.org/officeDocument/2006/relationships/slide" Target="/ppt/slides/slide5.xml" Id="R31868777d79f4eb7" /><Relationship Type="http://schemas.openxmlformats.org/officeDocument/2006/relationships/slide" Target="/ppt/slides/slide6.xml" Id="Re32d9987496443f8" /><Relationship Type="http://schemas.openxmlformats.org/officeDocument/2006/relationships/slide" Target="/ppt/slides/slide7.xml" Id="Rfc38b186315844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ddd890fbef45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1ae683d694bdd" /><Relationship Type="http://schemas.openxmlformats.org/officeDocument/2006/relationships/theme" Target="/ppt/slideMasters/theme/theme1.xml" Id="Ra8f71023e79348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c1ae683d694b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a1df20fd843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083186d1b42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234d8ae784b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ada873de948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0fd055cdb42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b647b24c242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f9375c38a45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SUNNEGA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SUNNEGA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44 947 442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601 815 180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629 881 573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 RAMM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ninette.jurs@aspelinramm.no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992 100 087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SUNNEGA AS</a:t>
            </a:r>
          </a:p>
        </p:txBody>
      </p:sp>
    </p:spTree>
  </p:cSld>
  <p:clrMapOvr>
    <a:masterClrMapping xmlns:a="http://schemas.openxmlformats.org/drawingml/2006/main"/>
  </p:clrMapOvr>
</p:sld>
</file>