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9b447e6bc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73b1c094d477a"/>
  </p:sldMasterIdLst>
  <p:sldIdLst>
    <p:sldId xmlns:r="http://schemas.openxmlformats.org/officeDocument/2006/relationships" id="256" r:id="R42e637e049ad4e06"/>
    <p:sldId xmlns:r="http://schemas.openxmlformats.org/officeDocument/2006/relationships" id="257" r:id="Rb4339cbcfc804fb2"/>
    <p:sldId xmlns:r="http://schemas.openxmlformats.org/officeDocument/2006/relationships" id="258" r:id="R43b1f16fcf444c02"/>
    <p:sldId xmlns:r="http://schemas.openxmlformats.org/officeDocument/2006/relationships" id="259" r:id="R95810b300e9545d9"/>
    <p:sldId xmlns:r="http://schemas.openxmlformats.org/officeDocument/2006/relationships" id="260" r:id="Rd93eef5c81b54f9b"/>
    <p:sldId xmlns:r="http://schemas.openxmlformats.org/officeDocument/2006/relationships" id="261" r:id="R7078ff30df5d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73b1c094d477a" /><Relationship Type="http://schemas.openxmlformats.org/officeDocument/2006/relationships/slide" Target="/ppt/slides/slide1.xml" Id="R42e637e049ad4e06" /><Relationship Type="http://schemas.openxmlformats.org/officeDocument/2006/relationships/slide" Target="/ppt/slides/slide2.xml" Id="Rb4339cbcfc804fb2" /><Relationship Type="http://schemas.openxmlformats.org/officeDocument/2006/relationships/slide" Target="/ppt/slides/slide3.xml" Id="R43b1f16fcf444c02" /><Relationship Type="http://schemas.openxmlformats.org/officeDocument/2006/relationships/slide" Target="/ppt/slides/slide4.xml" Id="R95810b300e9545d9" /><Relationship Type="http://schemas.openxmlformats.org/officeDocument/2006/relationships/slide" Target="/ppt/slides/slide5.xml" Id="Rd93eef5c81b54f9b" /><Relationship Type="http://schemas.openxmlformats.org/officeDocument/2006/relationships/slide" Target="/ppt/slides/slide6.xml" Id="R7078ff30df5d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36b04b872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72865f794ea0" /><Relationship Type="http://schemas.openxmlformats.org/officeDocument/2006/relationships/theme" Target="/ppt/slideMasters/theme/theme1.xml" Id="Rbd1f444b701e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072865f79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20c7107c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a6b26526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59339f71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45f601c3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d0ff65682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5f690a44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