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a7e8ec0edd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2cf9880cb4e7c"/>
  </p:sldMasterIdLst>
  <p:sldIdLst>
    <p:sldId xmlns:r="http://schemas.openxmlformats.org/officeDocument/2006/relationships" id="256" r:id="R1a4055a406594349"/>
    <p:sldId xmlns:r="http://schemas.openxmlformats.org/officeDocument/2006/relationships" id="257" r:id="R2cf15f5831b0450c"/>
    <p:sldId xmlns:r="http://schemas.openxmlformats.org/officeDocument/2006/relationships" id="258" r:id="Rf8ac25dc3e8548f5"/>
    <p:sldId xmlns:r="http://schemas.openxmlformats.org/officeDocument/2006/relationships" id="259" r:id="R1d5b9769512c48d5"/>
    <p:sldId xmlns:r="http://schemas.openxmlformats.org/officeDocument/2006/relationships" id="260" r:id="R5e9a8b3be5c14e39"/>
    <p:sldId xmlns:r="http://schemas.openxmlformats.org/officeDocument/2006/relationships" id="261" r:id="R11381e1c5b0b48fd"/>
    <p:sldId xmlns:r="http://schemas.openxmlformats.org/officeDocument/2006/relationships" id="262" r:id="R3367e888288546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2cf9880cb4e7c" /><Relationship Type="http://schemas.openxmlformats.org/officeDocument/2006/relationships/slide" Target="/ppt/slides/slide1.xml" Id="R1a4055a406594349" /><Relationship Type="http://schemas.openxmlformats.org/officeDocument/2006/relationships/slide" Target="/ppt/slides/slide2.xml" Id="R2cf15f5831b0450c" /><Relationship Type="http://schemas.openxmlformats.org/officeDocument/2006/relationships/slide" Target="/ppt/slides/slide3.xml" Id="Rf8ac25dc3e8548f5" /><Relationship Type="http://schemas.openxmlformats.org/officeDocument/2006/relationships/slide" Target="/ppt/slides/slide4.xml" Id="R1d5b9769512c48d5" /><Relationship Type="http://schemas.openxmlformats.org/officeDocument/2006/relationships/slide" Target="/ppt/slides/slide5.xml" Id="R5e9a8b3be5c14e39" /><Relationship Type="http://schemas.openxmlformats.org/officeDocument/2006/relationships/slide" Target="/ppt/slides/slide6.xml" Id="R11381e1c5b0b48fd" /><Relationship Type="http://schemas.openxmlformats.org/officeDocument/2006/relationships/slide" Target="/ppt/slides/slide7.xml" Id="R3367e888288546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044aa416d43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9528cf4324fca" /><Relationship Type="http://schemas.openxmlformats.org/officeDocument/2006/relationships/theme" Target="/ppt/slideMasters/theme/theme1.xml" Id="R71abe949b649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9528cf432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4ada5bf99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fea2ae96d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3931226d2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c11e81fcf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b845b74cd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febb5ed84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27d8672a243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TRUNKFISH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TRUNKFISH CAPITAL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30 970 652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30 920 833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42 341 121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HALVOR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