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7a635a5604c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d2327bbe574d52"/>
  </p:sldMasterIdLst>
  <p:sldIdLst>
    <p:sldId xmlns:r="http://schemas.openxmlformats.org/officeDocument/2006/relationships" id="256" r:id="Rbf3aa88896ac47b6"/>
    <p:sldId xmlns:r="http://schemas.openxmlformats.org/officeDocument/2006/relationships" id="257" r:id="R63307021930c4862"/>
    <p:sldId xmlns:r="http://schemas.openxmlformats.org/officeDocument/2006/relationships" id="258" r:id="R843679dee2c44392"/>
    <p:sldId xmlns:r="http://schemas.openxmlformats.org/officeDocument/2006/relationships" id="259" r:id="R4a30c967b0da488d"/>
    <p:sldId xmlns:r="http://schemas.openxmlformats.org/officeDocument/2006/relationships" id="260" r:id="R2091e5ca652e4cb8"/>
    <p:sldId xmlns:r="http://schemas.openxmlformats.org/officeDocument/2006/relationships" id="261" r:id="R8c42d89e18fc42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2327bbe574d52" /><Relationship Type="http://schemas.openxmlformats.org/officeDocument/2006/relationships/slide" Target="/ppt/slides/slide1.xml" Id="Rbf3aa88896ac47b6" /><Relationship Type="http://schemas.openxmlformats.org/officeDocument/2006/relationships/slide" Target="/ppt/slides/slide2.xml" Id="R63307021930c4862" /><Relationship Type="http://schemas.openxmlformats.org/officeDocument/2006/relationships/slide" Target="/ppt/slides/slide3.xml" Id="R843679dee2c44392" /><Relationship Type="http://schemas.openxmlformats.org/officeDocument/2006/relationships/slide" Target="/ppt/slides/slide4.xml" Id="R4a30c967b0da488d" /><Relationship Type="http://schemas.openxmlformats.org/officeDocument/2006/relationships/slide" Target="/ppt/slides/slide5.xml" Id="R2091e5ca652e4cb8" /><Relationship Type="http://schemas.openxmlformats.org/officeDocument/2006/relationships/slide" Target="/ppt/slides/slide6.xml" Id="R8c42d89e18fc42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5564445654d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353dd7c59404b" /><Relationship Type="http://schemas.openxmlformats.org/officeDocument/2006/relationships/theme" Target="/ppt/slideMasters/theme/theme1.xml" Id="R7348d7715d8d48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7353dd7c5940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d1b16fce5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48252a6394d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e56d30fe34c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5c1f4dfd1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89754470241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e2daaad264c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TRUNKFISH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