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d35d2b2e64c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98580ee6264afd"/>
  </p:sldMasterIdLst>
  <p:sldIdLst>
    <p:sldId xmlns:r="http://schemas.openxmlformats.org/officeDocument/2006/relationships" id="256" r:id="R02cfa9a7656341fe"/>
    <p:sldId xmlns:r="http://schemas.openxmlformats.org/officeDocument/2006/relationships" id="257" r:id="R55702ff3c7504cf0"/>
    <p:sldId xmlns:r="http://schemas.openxmlformats.org/officeDocument/2006/relationships" id="258" r:id="R0dc394f6b1234379"/>
    <p:sldId xmlns:r="http://schemas.openxmlformats.org/officeDocument/2006/relationships" id="259" r:id="R13d07cd3a2314ba7"/>
    <p:sldId xmlns:r="http://schemas.openxmlformats.org/officeDocument/2006/relationships" id="260" r:id="R6794c0fd7cc84935"/>
    <p:sldId xmlns:r="http://schemas.openxmlformats.org/officeDocument/2006/relationships" id="261" r:id="R1342de41005a4d4b"/>
    <p:sldId xmlns:r="http://schemas.openxmlformats.org/officeDocument/2006/relationships" id="262" r:id="R8de05b9787024b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8580ee6264afd" /><Relationship Type="http://schemas.openxmlformats.org/officeDocument/2006/relationships/slide" Target="/ppt/slides/slide1.xml" Id="R02cfa9a7656341fe" /><Relationship Type="http://schemas.openxmlformats.org/officeDocument/2006/relationships/slide" Target="/ppt/slides/slide2.xml" Id="R55702ff3c7504cf0" /><Relationship Type="http://schemas.openxmlformats.org/officeDocument/2006/relationships/slide" Target="/ppt/slides/slide3.xml" Id="R0dc394f6b1234379" /><Relationship Type="http://schemas.openxmlformats.org/officeDocument/2006/relationships/slide" Target="/ppt/slides/slide4.xml" Id="R13d07cd3a2314ba7" /><Relationship Type="http://schemas.openxmlformats.org/officeDocument/2006/relationships/slide" Target="/ppt/slides/slide5.xml" Id="R6794c0fd7cc84935" /><Relationship Type="http://schemas.openxmlformats.org/officeDocument/2006/relationships/slide" Target="/ppt/slides/slide6.xml" Id="R1342de41005a4d4b" /><Relationship Type="http://schemas.openxmlformats.org/officeDocument/2006/relationships/slide" Target="/ppt/slides/slide7.xml" Id="R8de05b9787024b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0a803065b4c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a4b9341d84059" /><Relationship Type="http://schemas.openxmlformats.org/officeDocument/2006/relationships/theme" Target="/ppt/slideMasters/theme/theme1.xml" Id="R19552cae16a640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7a4b9341d840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1abd5fcf34a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58daba40d46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f75fa0d6c49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8a9f1d4064a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eaa83af0845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7b77205574f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fee1560d548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HEDWIG ØGREID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HEDWIG ØGREID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30 493 532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31 207 158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40 991 030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61 031 550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HEDWIG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ØGREID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