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458170b05f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7660a2f024b23"/>
  </p:sldMasterIdLst>
  <p:sldIdLst>
    <p:sldId xmlns:r="http://schemas.openxmlformats.org/officeDocument/2006/relationships" id="256" r:id="Rc63f9c73f4bc48d2"/>
    <p:sldId xmlns:r="http://schemas.openxmlformats.org/officeDocument/2006/relationships" id="257" r:id="Re3422e4d5dae4d7c"/>
    <p:sldId xmlns:r="http://schemas.openxmlformats.org/officeDocument/2006/relationships" id="258" r:id="R1db0052f49b94a44"/>
    <p:sldId xmlns:r="http://schemas.openxmlformats.org/officeDocument/2006/relationships" id="259" r:id="R2b3b02db0fdb4f37"/>
    <p:sldId xmlns:r="http://schemas.openxmlformats.org/officeDocument/2006/relationships" id="260" r:id="Re990e322dc444c7d"/>
    <p:sldId xmlns:r="http://schemas.openxmlformats.org/officeDocument/2006/relationships" id="261" r:id="R79359b76b6d34284"/>
    <p:sldId xmlns:r="http://schemas.openxmlformats.org/officeDocument/2006/relationships" id="262" r:id="Rf50b01f8886f45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7660a2f024b23" /><Relationship Type="http://schemas.openxmlformats.org/officeDocument/2006/relationships/slide" Target="/ppt/slides/slide1.xml" Id="Rc63f9c73f4bc48d2" /><Relationship Type="http://schemas.openxmlformats.org/officeDocument/2006/relationships/slide" Target="/ppt/slides/slide2.xml" Id="Re3422e4d5dae4d7c" /><Relationship Type="http://schemas.openxmlformats.org/officeDocument/2006/relationships/slide" Target="/ppt/slides/slide3.xml" Id="R1db0052f49b94a44" /><Relationship Type="http://schemas.openxmlformats.org/officeDocument/2006/relationships/slide" Target="/ppt/slides/slide4.xml" Id="R2b3b02db0fdb4f37" /><Relationship Type="http://schemas.openxmlformats.org/officeDocument/2006/relationships/slide" Target="/ppt/slides/slide5.xml" Id="Re990e322dc444c7d" /><Relationship Type="http://schemas.openxmlformats.org/officeDocument/2006/relationships/slide" Target="/ppt/slides/slide6.xml" Id="R79359b76b6d34284" /><Relationship Type="http://schemas.openxmlformats.org/officeDocument/2006/relationships/slide" Target="/ppt/slides/slide7.xml" Id="Rf50b01f8886f45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d7899b15546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8b3d274f74a19" /><Relationship Type="http://schemas.openxmlformats.org/officeDocument/2006/relationships/theme" Target="/ppt/slideMasters/theme/theme1.xml" Id="Rb481a0ab76ce4a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08b3d274f74a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e34536f704c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c60f7c26147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0a9bc400d47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9529b3092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169df720f4f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99212ce514a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8f7ffa2594c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LAUKHOLM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LAUKHOLM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956 039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1 461 220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ARNE LAUKHOLM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LAUKHOLM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LAUKHOLM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Thingstads veg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992 089 849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